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5" r:id="rId2"/>
    <p:sldId id="834" r:id="rId3"/>
    <p:sldId id="498" r:id="rId4"/>
    <p:sldId id="274" r:id="rId5"/>
    <p:sldId id="50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6"/>
    <p:restoredTop sz="96327"/>
  </p:normalViewPr>
  <p:slideViewPr>
    <p:cSldViewPr snapToGrid="0" snapToObjects="1">
      <p:cViewPr varScale="1">
        <p:scale>
          <a:sx n="105" d="100"/>
          <a:sy n="105" d="100"/>
        </p:scale>
        <p:origin x="6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hyperlink" Target="https://www.techrepublic.com/article/53-of-execs-pay-a-hackers-ransom-are-businesses-losing-the-cybersecurity-battle/?ftag=TRE684d531&amp;bhid=27613500184755494775330128272475" TargetMode="Externa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9" Type="http://schemas.openxmlformats.org/officeDocument/2006/relationships/hyperlink" Target="https://www.techrepublic.com/article/53-of-execs-pay-a-hackers-ransom-are-businesses-losing-the-cybersecurity-battle/?ftag=TRE684d531&amp;bhid=27613500184755494775330128272475"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5F3539-B49F-458E-9925-7D6BABFD7C6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74939067-3E54-4668-BE64-9F3B9357367A}">
      <dgm:prSet/>
      <dgm:spPr/>
      <dgm:t>
        <a:bodyPr/>
        <a:lstStyle/>
        <a:p>
          <a:r>
            <a:rPr lang="en-US"/>
            <a:t>Viruses </a:t>
          </a:r>
        </a:p>
      </dgm:t>
    </dgm:pt>
    <dgm:pt modelId="{F5EB3206-560D-4B3D-8CAF-30CC69BBBDB2}" type="parTrans" cxnId="{5D527C1F-54A2-4EFC-9ECB-FF9D3251CE3B}">
      <dgm:prSet/>
      <dgm:spPr/>
      <dgm:t>
        <a:bodyPr/>
        <a:lstStyle/>
        <a:p>
          <a:endParaRPr lang="en-US"/>
        </a:p>
      </dgm:t>
    </dgm:pt>
    <dgm:pt modelId="{FAAC3B64-1B23-471E-95A7-EF31B60E6D3E}" type="sibTrans" cxnId="{5D527C1F-54A2-4EFC-9ECB-FF9D3251CE3B}">
      <dgm:prSet/>
      <dgm:spPr/>
      <dgm:t>
        <a:bodyPr/>
        <a:lstStyle/>
        <a:p>
          <a:endParaRPr lang="en-US"/>
        </a:p>
      </dgm:t>
    </dgm:pt>
    <dgm:pt modelId="{6AC9862F-997D-48D2-B5CF-447D89865290}">
      <dgm:prSet/>
      <dgm:spPr/>
      <dgm:t>
        <a:bodyPr/>
        <a:lstStyle/>
        <a:p>
          <a:r>
            <a:rPr lang="en-US"/>
            <a:t>Require an active host program or an already-infected and active operating system in order for viruses to run, cause damage and infect other executable files or documents</a:t>
          </a:r>
        </a:p>
      </dgm:t>
    </dgm:pt>
    <dgm:pt modelId="{EB3066D2-26D4-477A-9EA0-209B4FCBCCC9}" type="parTrans" cxnId="{B8D9F443-F141-46E0-BC96-0FCBF6B0037B}">
      <dgm:prSet/>
      <dgm:spPr/>
      <dgm:t>
        <a:bodyPr/>
        <a:lstStyle/>
        <a:p>
          <a:endParaRPr lang="en-US"/>
        </a:p>
      </dgm:t>
    </dgm:pt>
    <dgm:pt modelId="{CFE4C4FC-994D-4835-9B72-1EA6220606EF}" type="sibTrans" cxnId="{B8D9F443-F141-46E0-BC96-0FCBF6B0037B}">
      <dgm:prSet/>
      <dgm:spPr/>
      <dgm:t>
        <a:bodyPr/>
        <a:lstStyle/>
        <a:p>
          <a:endParaRPr lang="en-US"/>
        </a:p>
      </dgm:t>
    </dgm:pt>
    <dgm:pt modelId="{45CE04C1-98F1-44B4-BA14-A6CF3939535D}">
      <dgm:prSet/>
      <dgm:spPr/>
      <dgm:t>
        <a:bodyPr/>
        <a:lstStyle/>
        <a:p>
          <a:r>
            <a:rPr lang="en-US"/>
            <a:t>Worms</a:t>
          </a:r>
        </a:p>
      </dgm:t>
    </dgm:pt>
    <dgm:pt modelId="{37D46499-84A3-4CCF-BA04-5876EDCC93F9}" type="parTrans" cxnId="{08059604-E779-4E51-BC99-D60076D0466B}">
      <dgm:prSet/>
      <dgm:spPr/>
      <dgm:t>
        <a:bodyPr/>
        <a:lstStyle/>
        <a:p>
          <a:endParaRPr lang="en-US"/>
        </a:p>
      </dgm:t>
    </dgm:pt>
    <dgm:pt modelId="{DC429225-E417-4F20-B52F-3412AD4A2D59}" type="sibTrans" cxnId="{08059604-E779-4E51-BC99-D60076D0466B}">
      <dgm:prSet/>
      <dgm:spPr/>
      <dgm:t>
        <a:bodyPr/>
        <a:lstStyle/>
        <a:p>
          <a:endParaRPr lang="en-US"/>
        </a:p>
      </dgm:t>
    </dgm:pt>
    <dgm:pt modelId="{5056AF98-2EAB-4D54-9683-94A6738825C4}">
      <dgm:prSet/>
      <dgm:spPr/>
      <dgm:t>
        <a:bodyPr/>
        <a:lstStyle/>
        <a:p>
          <a:r>
            <a:rPr lang="en-US"/>
            <a:t>Stand-alone malicious programs that can self-replicate and propagate via computer networks, without human help</a:t>
          </a:r>
        </a:p>
      </dgm:t>
    </dgm:pt>
    <dgm:pt modelId="{B4AC9BEE-8B2C-49B7-B63C-6CF2858D86E0}" type="parTrans" cxnId="{D05B09D2-D4CF-464B-BF08-D0DAF1A70508}">
      <dgm:prSet/>
      <dgm:spPr/>
      <dgm:t>
        <a:bodyPr/>
        <a:lstStyle/>
        <a:p>
          <a:endParaRPr lang="en-US"/>
        </a:p>
      </dgm:t>
    </dgm:pt>
    <dgm:pt modelId="{142E5B57-6DA9-4685-BE54-FB53F45346C6}" type="sibTrans" cxnId="{D05B09D2-D4CF-464B-BF08-D0DAF1A70508}">
      <dgm:prSet/>
      <dgm:spPr/>
      <dgm:t>
        <a:bodyPr/>
        <a:lstStyle/>
        <a:p>
          <a:endParaRPr lang="en-US"/>
        </a:p>
      </dgm:t>
    </dgm:pt>
    <dgm:pt modelId="{3683E1D8-D8D6-40C1-A8EF-ECAABB605E1C}">
      <dgm:prSet/>
      <dgm:spPr/>
      <dgm:t>
        <a:bodyPr/>
        <a:lstStyle/>
        <a:p>
          <a:r>
            <a:rPr lang="en-US"/>
            <a:t>2017's year of infections - including NotPetya, WannaCry and BadRabbit - became global epidemics.</a:t>
          </a:r>
        </a:p>
      </dgm:t>
    </dgm:pt>
    <dgm:pt modelId="{B0F9138A-3CAE-4384-B411-270A8D834234}" type="parTrans" cxnId="{230D4473-96B9-4692-86EB-626285A98E64}">
      <dgm:prSet/>
      <dgm:spPr/>
      <dgm:t>
        <a:bodyPr/>
        <a:lstStyle/>
        <a:p>
          <a:endParaRPr lang="en-US"/>
        </a:p>
      </dgm:t>
    </dgm:pt>
    <dgm:pt modelId="{32D94144-4255-417E-BAD4-15B85CBF7460}" type="sibTrans" cxnId="{230D4473-96B9-4692-86EB-626285A98E64}">
      <dgm:prSet/>
      <dgm:spPr/>
      <dgm:t>
        <a:bodyPr/>
        <a:lstStyle/>
        <a:p>
          <a:endParaRPr lang="en-US"/>
        </a:p>
      </dgm:t>
    </dgm:pt>
    <dgm:pt modelId="{3F7F02B6-71D4-6E4B-9898-DD36D0F4476A}" type="pres">
      <dgm:prSet presAssocID="{E75F3539-B49F-458E-9925-7D6BABFD7C66}" presName="linear" presStyleCnt="0">
        <dgm:presLayoutVars>
          <dgm:dir/>
          <dgm:animLvl val="lvl"/>
          <dgm:resizeHandles val="exact"/>
        </dgm:presLayoutVars>
      </dgm:prSet>
      <dgm:spPr/>
    </dgm:pt>
    <dgm:pt modelId="{E65D776B-F846-7E4A-BAA7-C80F0ED5C010}" type="pres">
      <dgm:prSet presAssocID="{74939067-3E54-4668-BE64-9F3B9357367A}" presName="parentLin" presStyleCnt="0"/>
      <dgm:spPr/>
    </dgm:pt>
    <dgm:pt modelId="{5AED0E26-F17B-EE4E-A7E1-F4D5FFEC6314}" type="pres">
      <dgm:prSet presAssocID="{74939067-3E54-4668-BE64-9F3B9357367A}" presName="parentLeftMargin" presStyleLbl="node1" presStyleIdx="0" presStyleCnt="2"/>
      <dgm:spPr/>
    </dgm:pt>
    <dgm:pt modelId="{39CB3D9D-B9AA-8C4C-87B0-03AAFCDBDCC0}" type="pres">
      <dgm:prSet presAssocID="{74939067-3E54-4668-BE64-9F3B9357367A}" presName="parentText" presStyleLbl="node1" presStyleIdx="0" presStyleCnt="2">
        <dgm:presLayoutVars>
          <dgm:chMax val="0"/>
          <dgm:bulletEnabled val="1"/>
        </dgm:presLayoutVars>
      </dgm:prSet>
      <dgm:spPr/>
    </dgm:pt>
    <dgm:pt modelId="{AC986D6F-6C02-9142-A871-C7ADC00F5B73}" type="pres">
      <dgm:prSet presAssocID="{74939067-3E54-4668-BE64-9F3B9357367A}" presName="negativeSpace" presStyleCnt="0"/>
      <dgm:spPr/>
    </dgm:pt>
    <dgm:pt modelId="{BE509B0D-3B7F-AA4D-B75C-C89ADA63811C}" type="pres">
      <dgm:prSet presAssocID="{74939067-3E54-4668-BE64-9F3B9357367A}" presName="childText" presStyleLbl="conFgAcc1" presStyleIdx="0" presStyleCnt="2">
        <dgm:presLayoutVars>
          <dgm:bulletEnabled val="1"/>
        </dgm:presLayoutVars>
      </dgm:prSet>
      <dgm:spPr/>
    </dgm:pt>
    <dgm:pt modelId="{10CF3E5C-82EA-9942-A13C-DC237EB444D1}" type="pres">
      <dgm:prSet presAssocID="{FAAC3B64-1B23-471E-95A7-EF31B60E6D3E}" presName="spaceBetweenRectangles" presStyleCnt="0"/>
      <dgm:spPr/>
    </dgm:pt>
    <dgm:pt modelId="{25B61C87-265C-E949-8C1F-289B245418E2}" type="pres">
      <dgm:prSet presAssocID="{45CE04C1-98F1-44B4-BA14-A6CF3939535D}" presName="parentLin" presStyleCnt="0"/>
      <dgm:spPr/>
    </dgm:pt>
    <dgm:pt modelId="{58B5F504-6118-EF40-A2EF-0147CEB94470}" type="pres">
      <dgm:prSet presAssocID="{45CE04C1-98F1-44B4-BA14-A6CF3939535D}" presName="parentLeftMargin" presStyleLbl="node1" presStyleIdx="0" presStyleCnt="2"/>
      <dgm:spPr/>
    </dgm:pt>
    <dgm:pt modelId="{D697D810-C388-F24C-B19F-44079C544AF0}" type="pres">
      <dgm:prSet presAssocID="{45CE04C1-98F1-44B4-BA14-A6CF3939535D}" presName="parentText" presStyleLbl="node1" presStyleIdx="1" presStyleCnt="2">
        <dgm:presLayoutVars>
          <dgm:chMax val="0"/>
          <dgm:bulletEnabled val="1"/>
        </dgm:presLayoutVars>
      </dgm:prSet>
      <dgm:spPr/>
    </dgm:pt>
    <dgm:pt modelId="{5577AD1F-D5C0-6D42-B7AC-A94DB4059787}" type="pres">
      <dgm:prSet presAssocID="{45CE04C1-98F1-44B4-BA14-A6CF3939535D}" presName="negativeSpace" presStyleCnt="0"/>
      <dgm:spPr/>
    </dgm:pt>
    <dgm:pt modelId="{B09B73D1-6B92-0C4F-B070-CB5F2C216F1F}" type="pres">
      <dgm:prSet presAssocID="{45CE04C1-98F1-44B4-BA14-A6CF3939535D}" presName="childText" presStyleLbl="conFgAcc1" presStyleIdx="1" presStyleCnt="2">
        <dgm:presLayoutVars>
          <dgm:bulletEnabled val="1"/>
        </dgm:presLayoutVars>
      </dgm:prSet>
      <dgm:spPr/>
    </dgm:pt>
  </dgm:ptLst>
  <dgm:cxnLst>
    <dgm:cxn modelId="{08059604-E779-4E51-BC99-D60076D0466B}" srcId="{E75F3539-B49F-458E-9925-7D6BABFD7C66}" destId="{45CE04C1-98F1-44B4-BA14-A6CF3939535D}" srcOrd="1" destOrd="0" parTransId="{37D46499-84A3-4CCF-BA04-5876EDCC93F9}" sibTransId="{DC429225-E417-4F20-B52F-3412AD4A2D59}"/>
    <dgm:cxn modelId="{EA35950E-EFBE-9447-B5BF-CB1B04DB6111}" type="presOf" srcId="{45CE04C1-98F1-44B4-BA14-A6CF3939535D}" destId="{D697D810-C388-F24C-B19F-44079C544AF0}" srcOrd="1" destOrd="0" presId="urn:microsoft.com/office/officeart/2005/8/layout/list1"/>
    <dgm:cxn modelId="{5D527C1F-54A2-4EFC-9ECB-FF9D3251CE3B}" srcId="{E75F3539-B49F-458E-9925-7D6BABFD7C66}" destId="{74939067-3E54-4668-BE64-9F3B9357367A}" srcOrd="0" destOrd="0" parTransId="{F5EB3206-560D-4B3D-8CAF-30CC69BBBDB2}" sibTransId="{FAAC3B64-1B23-471E-95A7-EF31B60E6D3E}"/>
    <dgm:cxn modelId="{B8D9F443-F141-46E0-BC96-0FCBF6B0037B}" srcId="{74939067-3E54-4668-BE64-9F3B9357367A}" destId="{6AC9862F-997D-48D2-B5CF-447D89865290}" srcOrd="0" destOrd="0" parTransId="{EB3066D2-26D4-477A-9EA0-209B4FCBCCC9}" sibTransId="{CFE4C4FC-994D-4835-9B72-1EA6220606EF}"/>
    <dgm:cxn modelId="{6A8BDE4F-4744-A340-99DD-01742015862B}" type="presOf" srcId="{6AC9862F-997D-48D2-B5CF-447D89865290}" destId="{BE509B0D-3B7F-AA4D-B75C-C89ADA63811C}" srcOrd="0" destOrd="0" presId="urn:microsoft.com/office/officeart/2005/8/layout/list1"/>
    <dgm:cxn modelId="{DF9A4A6A-853B-1F49-A58E-1F620E7064F8}" type="presOf" srcId="{3683E1D8-D8D6-40C1-A8EF-ECAABB605E1C}" destId="{B09B73D1-6B92-0C4F-B070-CB5F2C216F1F}" srcOrd="0" destOrd="1" presId="urn:microsoft.com/office/officeart/2005/8/layout/list1"/>
    <dgm:cxn modelId="{230D4473-96B9-4692-86EB-626285A98E64}" srcId="{45CE04C1-98F1-44B4-BA14-A6CF3939535D}" destId="{3683E1D8-D8D6-40C1-A8EF-ECAABB605E1C}" srcOrd="1" destOrd="0" parTransId="{B0F9138A-3CAE-4384-B411-270A8D834234}" sibTransId="{32D94144-4255-417E-BAD4-15B85CBF7460}"/>
    <dgm:cxn modelId="{E69CD582-46D8-EB44-9D8F-8B228FF0F574}" type="presOf" srcId="{E75F3539-B49F-458E-9925-7D6BABFD7C66}" destId="{3F7F02B6-71D4-6E4B-9898-DD36D0F4476A}" srcOrd="0" destOrd="0" presId="urn:microsoft.com/office/officeart/2005/8/layout/list1"/>
    <dgm:cxn modelId="{59BC2889-2D33-424A-B9F6-6E47EF277B7D}" type="presOf" srcId="{74939067-3E54-4668-BE64-9F3B9357367A}" destId="{5AED0E26-F17B-EE4E-A7E1-F4D5FFEC6314}" srcOrd="0" destOrd="0" presId="urn:microsoft.com/office/officeart/2005/8/layout/list1"/>
    <dgm:cxn modelId="{E57A5AA8-D9B3-0845-916D-B2B4A1D4C5F5}" type="presOf" srcId="{74939067-3E54-4668-BE64-9F3B9357367A}" destId="{39CB3D9D-B9AA-8C4C-87B0-03AAFCDBDCC0}" srcOrd="1" destOrd="0" presId="urn:microsoft.com/office/officeart/2005/8/layout/list1"/>
    <dgm:cxn modelId="{CCD74DBA-20D0-DA43-80B0-0681CB71142F}" type="presOf" srcId="{5056AF98-2EAB-4D54-9683-94A6738825C4}" destId="{B09B73D1-6B92-0C4F-B070-CB5F2C216F1F}" srcOrd="0" destOrd="0" presId="urn:microsoft.com/office/officeart/2005/8/layout/list1"/>
    <dgm:cxn modelId="{D05B09D2-D4CF-464B-BF08-D0DAF1A70508}" srcId="{45CE04C1-98F1-44B4-BA14-A6CF3939535D}" destId="{5056AF98-2EAB-4D54-9683-94A6738825C4}" srcOrd="0" destOrd="0" parTransId="{B4AC9BEE-8B2C-49B7-B63C-6CF2858D86E0}" sibTransId="{142E5B57-6DA9-4685-BE54-FB53F45346C6}"/>
    <dgm:cxn modelId="{B7136CD8-FD43-3E43-AE9A-701014B017A6}" type="presOf" srcId="{45CE04C1-98F1-44B4-BA14-A6CF3939535D}" destId="{58B5F504-6118-EF40-A2EF-0147CEB94470}" srcOrd="0" destOrd="0" presId="urn:microsoft.com/office/officeart/2005/8/layout/list1"/>
    <dgm:cxn modelId="{1B59DA80-2733-3B44-8B7A-C49CEF9A946A}" type="presParOf" srcId="{3F7F02B6-71D4-6E4B-9898-DD36D0F4476A}" destId="{E65D776B-F846-7E4A-BAA7-C80F0ED5C010}" srcOrd="0" destOrd="0" presId="urn:microsoft.com/office/officeart/2005/8/layout/list1"/>
    <dgm:cxn modelId="{09F8AE27-7B5E-314F-AC4F-86BAEECD65B7}" type="presParOf" srcId="{E65D776B-F846-7E4A-BAA7-C80F0ED5C010}" destId="{5AED0E26-F17B-EE4E-A7E1-F4D5FFEC6314}" srcOrd="0" destOrd="0" presId="urn:microsoft.com/office/officeart/2005/8/layout/list1"/>
    <dgm:cxn modelId="{40016070-2032-4644-9252-6AB3555F9D4F}" type="presParOf" srcId="{E65D776B-F846-7E4A-BAA7-C80F0ED5C010}" destId="{39CB3D9D-B9AA-8C4C-87B0-03AAFCDBDCC0}" srcOrd="1" destOrd="0" presId="urn:microsoft.com/office/officeart/2005/8/layout/list1"/>
    <dgm:cxn modelId="{C6B7986B-9F9C-274A-81FE-11C01911D783}" type="presParOf" srcId="{3F7F02B6-71D4-6E4B-9898-DD36D0F4476A}" destId="{AC986D6F-6C02-9142-A871-C7ADC00F5B73}" srcOrd="1" destOrd="0" presId="urn:microsoft.com/office/officeart/2005/8/layout/list1"/>
    <dgm:cxn modelId="{442A6DF5-1AFF-F54D-BC78-3ADE87C35F10}" type="presParOf" srcId="{3F7F02B6-71D4-6E4B-9898-DD36D0F4476A}" destId="{BE509B0D-3B7F-AA4D-B75C-C89ADA63811C}" srcOrd="2" destOrd="0" presId="urn:microsoft.com/office/officeart/2005/8/layout/list1"/>
    <dgm:cxn modelId="{0AE428F0-A97F-BB42-871A-0E52E6146BC3}" type="presParOf" srcId="{3F7F02B6-71D4-6E4B-9898-DD36D0F4476A}" destId="{10CF3E5C-82EA-9942-A13C-DC237EB444D1}" srcOrd="3" destOrd="0" presId="urn:microsoft.com/office/officeart/2005/8/layout/list1"/>
    <dgm:cxn modelId="{D3965A1A-F5B5-5241-88C0-4577C5440D29}" type="presParOf" srcId="{3F7F02B6-71D4-6E4B-9898-DD36D0F4476A}" destId="{25B61C87-265C-E949-8C1F-289B245418E2}" srcOrd="4" destOrd="0" presId="urn:microsoft.com/office/officeart/2005/8/layout/list1"/>
    <dgm:cxn modelId="{4DD240DC-7268-6B4E-ADFF-77E98828FE4B}" type="presParOf" srcId="{25B61C87-265C-E949-8C1F-289B245418E2}" destId="{58B5F504-6118-EF40-A2EF-0147CEB94470}" srcOrd="0" destOrd="0" presId="urn:microsoft.com/office/officeart/2005/8/layout/list1"/>
    <dgm:cxn modelId="{65CCFA53-237E-3748-8A5C-4799C403430E}" type="presParOf" srcId="{25B61C87-265C-E949-8C1F-289B245418E2}" destId="{D697D810-C388-F24C-B19F-44079C544AF0}" srcOrd="1" destOrd="0" presId="urn:microsoft.com/office/officeart/2005/8/layout/list1"/>
    <dgm:cxn modelId="{6513A85B-58C4-D845-AB9D-BF8EF8B6A0E6}" type="presParOf" srcId="{3F7F02B6-71D4-6E4B-9898-DD36D0F4476A}" destId="{5577AD1F-D5C0-6D42-B7AC-A94DB4059787}" srcOrd="5" destOrd="0" presId="urn:microsoft.com/office/officeart/2005/8/layout/list1"/>
    <dgm:cxn modelId="{5349D08A-4CAA-D542-B5BD-A698C0A4E296}" type="presParOf" srcId="{3F7F02B6-71D4-6E4B-9898-DD36D0F4476A}" destId="{B09B73D1-6B92-0C4F-B070-CB5F2C216F1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0C3BC9-E458-452C-976D-7127D93552C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D5FCAE8-4629-4ABE-8758-6B72ECF2FE1E}">
      <dgm:prSet/>
      <dgm:spPr/>
      <dgm:t>
        <a:bodyPr/>
        <a:lstStyle/>
        <a:p>
          <a:r>
            <a:rPr lang="en-US"/>
            <a:t>Clop Ransomware.</a:t>
          </a:r>
        </a:p>
      </dgm:t>
    </dgm:pt>
    <dgm:pt modelId="{AA2AA515-FE47-428F-B45D-3E910E3D2A1F}" type="parTrans" cxnId="{81D13ECE-000D-4220-B10A-EBC13A7872A3}">
      <dgm:prSet/>
      <dgm:spPr/>
      <dgm:t>
        <a:bodyPr/>
        <a:lstStyle/>
        <a:p>
          <a:endParaRPr lang="en-US"/>
        </a:p>
      </dgm:t>
    </dgm:pt>
    <dgm:pt modelId="{E60C736A-609A-496A-A676-2FE27462BB42}" type="sibTrans" cxnId="{81D13ECE-000D-4220-B10A-EBC13A7872A3}">
      <dgm:prSet/>
      <dgm:spPr/>
      <dgm:t>
        <a:bodyPr/>
        <a:lstStyle/>
        <a:p>
          <a:endParaRPr lang="en-US"/>
        </a:p>
      </dgm:t>
    </dgm:pt>
    <dgm:pt modelId="{5799B9F6-2496-4E6A-9CD6-033E7A2A311C}">
      <dgm:prSet/>
      <dgm:spPr/>
      <dgm:t>
        <a:bodyPr/>
        <a:lstStyle/>
        <a:p>
          <a:r>
            <a:rPr lang="en-US"/>
            <a:t>Fake Windows Updates (Hidden Ransomware)</a:t>
          </a:r>
        </a:p>
      </dgm:t>
    </dgm:pt>
    <dgm:pt modelId="{FF0FAB8A-2B04-43F8-8406-1C83940DE1AE}" type="parTrans" cxnId="{70E21D65-6CB6-44BD-8E5B-82705DA95C94}">
      <dgm:prSet/>
      <dgm:spPr/>
      <dgm:t>
        <a:bodyPr/>
        <a:lstStyle/>
        <a:p>
          <a:endParaRPr lang="en-US"/>
        </a:p>
      </dgm:t>
    </dgm:pt>
    <dgm:pt modelId="{1A03F5F6-753D-46B0-B028-D36084E15A3A}" type="sibTrans" cxnId="{70E21D65-6CB6-44BD-8E5B-82705DA95C94}">
      <dgm:prSet/>
      <dgm:spPr/>
      <dgm:t>
        <a:bodyPr/>
        <a:lstStyle/>
        <a:p>
          <a:endParaRPr lang="en-US"/>
        </a:p>
      </dgm:t>
    </dgm:pt>
    <dgm:pt modelId="{56F64634-50AC-4B32-A207-70B14B584880}">
      <dgm:prSet/>
      <dgm:spPr/>
      <dgm:t>
        <a:bodyPr/>
        <a:lstStyle/>
        <a:p>
          <a:r>
            <a:rPr lang="en-US"/>
            <a:t>Zeus Gameover.</a:t>
          </a:r>
        </a:p>
      </dgm:t>
    </dgm:pt>
    <dgm:pt modelId="{7A7482EE-3D46-461A-BE29-145D3B2C9EAE}" type="parTrans" cxnId="{C986BFD2-9BB3-46AA-B33F-AF3CFCC8B51F}">
      <dgm:prSet/>
      <dgm:spPr/>
      <dgm:t>
        <a:bodyPr/>
        <a:lstStyle/>
        <a:p>
          <a:endParaRPr lang="en-US"/>
        </a:p>
      </dgm:t>
    </dgm:pt>
    <dgm:pt modelId="{55232E0E-2038-478E-B32B-520F7DBF89C0}" type="sibTrans" cxnId="{C986BFD2-9BB3-46AA-B33F-AF3CFCC8B51F}">
      <dgm:prSet/>
      <dgm:spPr/>
      <dgm:t>
        <a:bodyPr/>
        <a:lstStyle/>
        <a:p>
          <a:endParaRPr lang="en-US"/>
        </a:p>
      </dgm:t>
    </dgm:pt>
    <dgm:pt modelId="{9B880D8C-0159-4324-B295-421711472D13}">
      <dgm:prSet/>
      <dgm:spPr/>
      <dgm:t>
        <a:bodyPr/>
        <a:lstStyle/>
        <a:p>
          <a:r>
            <a:rPr lang="en-US"/>
            <a:t>RaaS.</a:t>
          </a:r>
        </a:p>
      </dgm:t>
    </dgm:pt>
    <dgm:pt modelId="{7C7FA4DE-518D-4F94-AE46-A5E5C142D68E}" type="parTrans" cxnId="{A8D560B4-CDD5-48EB-882C-7F50DFDE6E0A}">
      <dgm:prSet/>
      <dgm:spPr/>
      <dgm:t>
        <a:bodyPr/>
        <a:lstStyle/>
        <a:p>
          <a:endParaRPr lang="en-US"/>
        </a:p>
      </dgm:t>
    </dgm:pt>
    <dgm:pt modelId="{956EC93F-850F-4A96-8E38-3006820E3E0E}" type="sibTrans" cxnId="{A8D560B4-CDD5-48EB-882C-7F50DFDE6E0A}">
      <dgm:prSet/>
      <dgm:spPr/>
      <dgm:t>
        <a:bodyPr/>
        <a:lstStyle/>
        <a:p>
          <a:endParaRPr lang="en-US"/>
        </a:p>
      </dgm:t>
    </dgm:pt>
    <dgm:pt modelId="{998631B2-C1B2-4480-B1BA-2462F08F4486}">
      <dgm:prSet/>
      <dgm:spPr/>
      <dgm:t>
        <a:bodyPr/>
        <a:lstStyle/>
        <a:p>
          <a:r>
            <a:rPr lang="en-US"/>
            <a:t>News Malware Attacks.</a:t>
          </a:r>
        </a:p>
      </dgm:t>
    </dgm:pt>
    <dgm:pt modelId="{B40ED9AB-BB89-4479-9032-DF654A382AB4}" type="parTrans" cxnId="{9BB58228-6C7C-4A6C-B5E3-FE8BA3C6C0E8}">
      <dgm:prSet/>
      <dgm:spPr/>
      <dgm:t>
        <a:bodyPr/>
        <a:lstStyle/>
        <a:p>
          <a:endParaRPr lang="en-US"/>
        </a:p>
      </dgm:t>
    </dgm:pt>
    <dgm:pt modelId="{668B8457-F218-4E05-ACE2-8F5E2317CCC6}" type="sibTrans" cxnId="{9BB58228-6C7C-4A6C-B5E3-FE8BA3C6C0E8}">
      <dgm:prSet/>
      <dgm:spPr/>
      <dgm:t>
        <a:bodyPr/>
        <a:lstStyle/>
        <a:p>
          <a:endParaRPr lang="en-US"/>
        </a:p>
      </dgm:t>
    </dgm:pt>
    <dgm:pt modelId="{3F7F4D2E-36B3-437C-9CBA-B2CFCADD3E35}">
      <dgm:prSet/>
      <dgm:spPr/>
      <dgm:t>
        <a:bodyPr/>
        <a:lstStyle/>
        <a:p>
          <a:r>
            <a:rPr lang="en-US"/>
            <a:t>Fleeceware.</a:t>
          </a:r>
        </a:p>
      </dgm:t>
    </dgm:pt>
    <dgm:pt modelId="{55310FAF-55B0-49F5-86E1-FB1EF31C3F9E}" type="parTrans" cxnId="{1EA67539-7DB2-465F-8FAE-5CE26DCEF8FD}">
      <dgm:prSet/>
      <dgm:spPr/>
      <dgm:t>
        <a:bodyPr/>
        <a:lstStyle/>
        <a:p>
          <a:endParaRPr lang="en-US"/>
        </a:p>
      </dgm:t>
    </dgm:pt>
    <dgm:pt modelId="{8E08AC81-2406-4675-AF62-BB7BA81D0820}" type="sibTrans" cxnId="{1EA67539-7DB2-465F-8FAE-5CE26DCEF8FD}">
      <dgm:prSet/>
      <dgm:spPr/>
      <dgm:t>
        <a:bodyPr/>
        <a:lstStyle/>
        <a:p>
          <a:endParaRPr lang="en-US"/>
        </a:p>
      </dgm:t>
    </dgm:pt>
    <dgm:pt modelId="{0F4F8DAF-CD22-4DB5-ABCA-13EE305674D7}">
      <dgm:prSet/>
      <dgm:spPr/>
      <dgm:t>
        <a:bodyPr/>
        <a:lstStyle/>
        <a:p>
          <a:r>
            <a:rPr lang="en-US"/>
            <a:t>IoT Device Attacks.</a:t>
          </a:r>
        </a:p>
      </dgm:t>
    </dgm:pt>
    <dgm:pt modelId="{09F17860-FCAE-47DE-A986-73E5A4AD491B}" type="parTrans" cxnId="{475A04BF-58C8-4081-BB14-338F39EC9C8C}">
      <dgm:prSet/>
      <dgm:spPr/>
      <dgm:t>
        <a:bodyPr/>
        <a:lstStyle/>
        <a:p>
          <a:endParaRPr lang="en-US"/>
        </a:p>
      </dgm:t>
    </dgm:pt>
    <dgm:pt modelId="{D9802CE4-14A5-45A3-B177-05A2ADEE7B58}" type="sibTrans" cxnId="{475A04BF-58C8-4081-BB14-338F39EC9C8C}">
      <dgm:prSet/>
      <dgm:spPr/>
      <dgm:t>
        <a:bodyPr/>
        <a:lstStyle/>
        <a:p>
          <a:endParaRPr lang="en-US"/>
        </a:p>
      </dgm:t>
    </dgm:pt>
    <dgm:pt modelId="{39555C4A-C98C-4E4C-BBCE-D6BDBA38A19A}">
      <dgm:prSet/>
      <dgm:spPr/>
      <dgm:t>
        <a:bodyPr/>
        <a:lstStyle/>
        <a:p>
          <a:r>
            <a:rPr lang="en-US"/>
            <a:t>Social Engineering.</a:t>
          </a:r>
        </a:p>
      </dgm:t>
    </dgm:pt>
    <dgm:pt modelId="{994B6FE2-55D4-4472-A486-9511A495F354}" type="parTrans" cxnId="{455BAA0B-DCAB-4758-9883-3034E3A3E8B3}">
      <dgm:prSet/>
      <dgm:spPr/>
      <dgm:t>
        <a:bodyPr/>
        <a:lstStyle/>
        <a:p>
          <a:endParaRPr lang="en-US"/>
        </a:p>
      </dgm:t>
    </dgm:pt>
    <dgm:pt modelId="{EF78C236-A927-4281-BD3B-E67502BFA76C}" type="sibTrans" cxnId="{455BAA0B-DCAB-4758-9883-3034E3A3E8B3}">
      <dgm:prSet/>
      <dgm:spPr/>
      <dgm:t>
        <a:bodyPr/>
        <a:lstStyle/>
        <a:p>
          <a:endParaRPr lang="en-US"/>
        </a:p>
      </dgm:t>
    </dgm:pt>
    <dgm:pt modelId="{EF38B385-FEF5-2E4D-8391-45991BFD4999}" type="pres">
      <dgm:prSet presAssocID="{030C3BC9-E458-452C-976D-7127D93552C3}" presName="linear" presStyleCnt="0">
        <dgm:presLayoutVars>
          <dgm:animLvl val="lvl"/>
          <dgm:resizeHandles val="exact"/>
        </dgm:presLayoutVars>
      </dgm:prSet>
      <dgm:spPr/>
    </dgm:pt>
    <dgm:pt modelId="{FECA9D70-1AE3-E14D-AA75-6E0994827153}" type="pres">
      <dgm:prSet presAssocID="{9D5FCAE8-4629-4ABE-8758-6B72ECF2FE1E}" presName="parentText" presStyleLbl="node1" presStyleIdx="0" presStyleCnt="8">
        <dgm:presLayoutVars>
          <dgm:chMax val="0"/>
          <dgm:bulletEnabled val="1"/>
        </dgm:presLayoutVars>
      </dgm:prSet>
      <dgm:spPr/>
    </dgm:pt>
    <dgm:pt modelId="{FE8D6CB3-DB3A-EE42-90E3-0345599CEF5F}" type="pres">
      <dgm:prSet presAssocID="{E60C736A-609A-496A-A676-2FE27462BB42}" presName="spacer" presStyleCnt="0"/>
      <dgm:spPr/>
    </dgm:pt>
    <dgm:pt modelId="{D47CBB2B-27D2-9446-9AA3-22856A2F1421}" type="pres">
      <dgm:prSet presAssocID="{5799B9F6-2496-4E6A-9CD6-033E7A2A311C}" presName="parentText" presStyleLbl="node1" presStyleIdx="1" presStyleCnt="8">
        <dgm:presLayoutVars>
          <dgm:chMax val="0"/>
          <dgm:bulletEnabled val="1"/>
        </dgm:presLayoutVars>
      </dgm:prSet>
      <dgm:spPr/>
    </dgm:pt>
    <dgm:pt modelId="{DAA109B7-BB0A-D347-A7E9-507B42CCE728}" type="pres">
      <dgm:prSet presAssocID="{1A03F5F6-753D-46B0-B028-D36084E15A3A}" presName="spacer" presStyleCnt="0"/>
      <dgm:spPr/>
    </dgm:pt>
    <dgm:pt modelId="{45B534A0-C4DD-2D49-B3A4-8FC31EE27ED8}" type="pres">
      <dgm:prSet presAssocID="{56F64634-50AC-4B32-A207-70B14B584880}" presName="parentText" presStyleLbl="node1" presStyleIdx="2" presStyleCnt="8">
        <dgm:presLayoutVars>
          <dgm:chMax val="0"/>
          <dgm:bulletEnabled val="1"/>
        </dgm:presLayoutVars>
      </dgm:prSet>
      <dgm:spPr/>
    </dgm:pt>
    <dgm:pt modelId="{0098FFD9-148A-ED4F-B4A2-1102AA05E4B2}" type="pres">
      <dgm:prSet presAssocID="{55232E0E-2038-478E-B32B-520F7DBF89C0}" presName="spacer" presStyleCnt="0"/>
      <dgm:spPr/>
    </dgm:pt>
    <dgm:pt modelId="{B1255053-F506-2E4B-958E-AE531FAE9E1B}" type="pres">
      <dgm:prSet presAssocID="{9B880D8C-0159-4324-B295-421711472D13}" presName="parentText" presStyleLbl="node1" presStyleIdx="3" presStyleCnt="8">
        <dgm:presLayoutVars>
          <dgm:chMax val="0"/>
          <dgm:bulletEnabled val="1"/>
        </dgm:presLayoutVars>
      </dgm:prSet>
      <dgm:spPr/>
    </dgm:pt>
    <dgm:pt modelId="{EFC6B152-C813-4746-AA36-7C9BE89EE11B}" type="pres">
      <dgm:prSet presAssocID="{956EC93F-850F-4A96-8E38-3006820E3E0E}" presName="spacer" presStyleCnt="0"/>
      <dgm:spPr/>
    </dgm:pt>
    <dgm:pt modelId="{27B902D6-AAB1-5943-909E-71F7BBDB4E01}" type="pres">
      <dgm:prSet presAssocID="{998631B2-C1B2-4480-B1BA-2462F08F4486}" presName="parentText" presStyleLbl="node1" presStyleIdx="4" presStyleCnt="8">
        <dgm:presLayoutVars>
          <dgm:chMax val="0"/>
          <dgm:bulletEnabled val="1"/>
        </dgm:presLayoutVars>
      </dgm:prSet>
      <dgm:spPr/>
    </dgm:pt>
    <dgm:pt modelId="{E804797A-2263-7E4D-B277-D4E3341673C8}" type="pres">
      <dgm:prSet presAssocID="{668B8457-F218-4E05-ACE2-8F5E2317CCC6}" presName="spacer" presStyleCnt="0"/>
      <dgm:spPr/>
    </dgm:pt>
    <dgm:pt modelId="{511F7A82-C239-4C4A-ABE9-59B7627CB0E9}" type="pres">
      <dgm:prSet presAssocID="{3F7F4D2E-36B3-437C-9CBA-B2CFCADD3E35}" presName="parentText" presStyleLbl="node1" presStyleIdx="5" presStyleCnt="8">
        <dgm:presLayoutVars>
          <dgm:chMax val="0"/>
          <dgm:bulletEnabled val="1"/>
        </dgm:presLayoutVars>
      </dgm:prSet>
      <dgm:spPr/>
    </dgm:pt>
    <dgm:pt modelId="{47559970-A7D5-F24C-A0B6-26A95E08E79F}" type="pres">
      <dgm:prSet presAssocID="{8E08AC81-2406-4675-AF62-BB7BA81D0820}" presName="spacer" presStyleCnt="0"/>
      <dgm:spPr/>
    </dgm:pt>
    <dgm:pt modelId="{52FA6807-279E-834B-B0AE-07EAE9E1C5DB}" type="pres">
      <dgm:prSet presAssocID="{0F4F8DAF-CD22-4DB5-ABCA-13EE305674D7}" presName="parentText" presStyleLbl="node1" presStyleIdx="6" presStyleCnt="8">
        <dgm:presLayoutVars>
          <dgm:chMax val="0"/>
          <dgm:bulletEnabled val="1"/>
        </dgm:presLayoutVars>
      </dgm:prSet>
      <dgm:spPr/>
    </dgm:pt>
    <dgm:pt modelId="{7C43F963-E2E5-934D-9ABF-B80E59DB3B34}" type="pres">
      <dgm:prSet presAssocID="{D9802CE4-14A5-45A3-B177-05A2ADEE7B58}" presName="spacer" presStyleCnt="0"/>
      <dgm:spPr/>
    </dgm:pt>
    <dgm:pt modelId="{9568565A-375C-F545-ABAD-CD46FED776D7}" type="pres">
      <dgm:prSet presAssocID="{39555C4A-C98C-4E4C-BBCE-D6BDBA38A19A}" presName="parentText" presStyleLbl="node1" presStyleIdx="7" presStyleCnt="8">
        <dgm:presLayoutVars>
          <dgm:chMax val="0"/>
          <dgm:bulletEnabled val="1"/>
        </dgm:presLayoutVars>
      </dgm:prSet>
      <dgm:spPr/>
    </dgm:pt>
  </dgm:ptLst>
  <dgm:cxnLst>
    <dgm:cxn modelId="{455BAA0B-DCAB-4758-9883-3034E3A3E8B3}" srcId="{030C3BC9-E458-452C-976D-7127D93552C3}" destId="{39555C4A-C98C-4E4C-BBCE-D6BDBA38A19A}" srcOrd="7" destOrd="0" parTransId="{994B6FE2-55D4-4472-A486-9511A495F354}" sibTransId="{EF78C236-A927-4281-BD3B-E67502BFA76C}"/>
    <dgm:cxn modelId="{56E16F21-2EBC-B945-916F-D1D0F2F51ED9}" type="presOf" srcId="{5799B9F6-2496-4E6A-9CD6-033E7A2A311C}" destId="{D47CBB2B-27D2-9446-9AA3-22856A2F1421}" srcOrd="0" destOrd="0" presId="urn:microsoft.com/office/officeart/2005/8/layout/vList2"/>
    <dgm:cxn modelId="{9BB58228-6C7C-4A6C-B5E3-FE8BA3C6C0E8}" srcId="{030C3BC9-E458-452C-976D-7127D93552C3}" destId="{998631B2-C1B2-4480-B1BA-2462F08F4486}" srcOrd="4" destOrd="0" parTransId="{B40ED9AB-BB89-4479-9032-DF654A382AB4}" sibTransId="{668B8457-F218-4E05-ACE2-8F5E2317CCC6}"/>
    <dgm:cxn modelId="{1EA67539-7DB2-465F-8FAE-5CE26DCEF8FD}" srcId="{030C3BC9-E458-452C-976D-7127D93552C3}" destId="{3F7F4D2E-36B3-437C-9CBA-B2CFCADD3E35}" srcOrd="5" destOrd="0" parTransId="{55310FAF-55B0-49F5-86E1-FB1EF31C3F9E}" sibTransId="{8E08AC81-2406-4675-AF62-BB7BA81D0820}"/>
    <dgm:cxn modelId="{7E2E9E47-E443-4E46-AE75-A54112D66422}" type="presOf" srcId="{9B880D8C-0159-4324-B295-421711472D13}" destId="{B1255053-F506-2E4B-958E-AE531FAE9E1B}" srcOrd="0" destOrd="0" presId="urn:microsoft.com/office/officeart/2005/8/layout/vList2"/>
    <dgm:cxn modelId="{A2E8C663-9A7C-2E4F-9AAD-BA743D6F7D1C}" type="presOf" srcId="{998631B2-C1B2-4480-B1BA-2462F08F4486}" destId="{27B902D6-AAB1-5943-909E-71F7BBDB4E01}" srcOrd="0" destOrd="0" presId="urn:microsoft.com/office/officeart/2005/8/layout/vList2"/>
    <dgm:cxn modelId="{70E21D65-6CB6-44BD-8E5B-82705DA95C94}" srcId="{030C3BC9-E458-452C-976D-7127D93552C3}" destId="{5799B9F6-2496-4E6A-9CD6-033E7A2A311C}" srcOrd="1" destOrd="0" parTransId="{FF0FAB8A-2B04-43F8-8406-1C83940DE1AE}" sibTransId="{1A03F5F6-753D-46B0-B028-D36084E15A3A}"/>
    <dgm:cxn modelId="{BAD7D065-54CB-5C42-A260-953C7DA2882D}" type="presOf" srcId="{39555C4A-C98C-4E4C-BBCE-D6BDBA38A19A}" destId="{9568565A-375C-F545-ABAD-CD46FED776D7}" srcOrd="0" destOrd="0" presId="urn:microsoft.com/office/officeart/2005/8/layout/vList2"/>
    <dgm:cxn modelId="{B6AAF57B-BD32-4646-8F00-00753B3638C0}" type="presOf" srcId="{0F4F8DAF-CD22-4DB5-ABCA-13EE305674D7}" destId="{52FA6807-279E-834B-B0AE-07EAE9E1C5DB}" srcOrd="0" destOrd="0" presId="urn:microsoft.com/office/officeart/2005/8/layout/vList2"/>
    <dgm:cxn modelId="{D58006A0-0D95-1B4D-8BE8-63A5D1BC7FB5}" type="presOf" srcId="{56F64634-50AC-4B32-A207-70B14B584880}" destId="{45B534A0-C4DD-2D49-B3A4-8FC31EE27ED8}" srcOrd="0" destOrd="0" presId="urn:microsoft.com/office/officeart/2005/8/layout/vList2"/>
    <dgm:cxn modelId="{A4B373A8-6D21-E14C-B2E2-BC9F33C45A40}" type="presOf" srcId="{3F7F4D2E-36B3-437C-9CBA-B2CFCADD3E35}" destId="{511F7A82-C239-4C4A-ABE9-59B7627CB0E9}" srcOrd="0" destOrd="0" presId="urn:microsoft.com/office/officeart/2005/8/layout/vList2"/>
    <dgm:cxn modelId="{00A2AEA8-2B20-7F4B-8DA5-61413AD65781}" type="presOf" srcId="{030C3BC9-E458-452C-976D-7127D93552C3}" destId="{EF38B385-FEF5-2E4D-8391-45991BFD4999}" srcOrd="0" destOrd="0" presId="urn:microsoft.com/office/officeart/2005/8/layout/vList2"/>
    <dgm:cxn modelId="{A8D560B4-CDD5-48EB-882C-7F50DFDE6E0A}" srcId="{030C3BC9-E458-452C-976D-7127D93552C3}" destId="{9B880D8C-0159-4324-B295-421711472D13}" srcOrd="3" destOrd="0" parTransId="{7C7FA4DE-518D-4F94-AE46-A5E5C142D68E}" sibTransId="{956EC93F-850F-4A96-8E38-3006820E3E0E}"/>
    <dgm:cxn modelId="{475A04BF-58C8-4081-BB14-338F39EC9C8C}" srcId="{030C3BC9-E458-452C-976D-7127D93552C3}" destId="{0F4F8DAF-CD22-4DB5-ABCA-13EE305674D7}" srcOrd="6" destOrd="0" parTransId="{09F17860-FCAE-47DE-A986-73E5A4AD491B}" sibTransId="{D9802CE4-14A5-45A3-B177-05A2ADEE7B58}"/>
    <dgm:cxn modelId="{81D13ECE-000D-4220-B10A-EBC13A7872A3}" srcId="{030C3BC9-E458-452C-976D-7127D93552C3}" destId="{9D5FCAE8-4629-4ABE-8758-6B72ECF2FE1E}" srcOrd="0" destOrd="0" parTransId="{AA2AA515-FE47-428F-B45D-3E910E3D2A1F}" sibTransId="{E60C736A-609A-496A-A676-2FE27462BB42}"/>
    <dgm:cxn modelId="{82B258CE-7145-AC46-83CA-AC9AF4EFEF5C}" type="presOf" srcId="{9D5FCAE8-4629-4ABE-8758-6B72ECF2FE1E}" destId="{FECA9D70-1AE3-E14D-AA75-6E0994827153}" srcOrd="0" destOrd="0" presId="urn:microsoft.com/office/officeart/2005/8/layout/vList2"/>
    <dgm:cxn modelId="{C986BFD2-9BB3-46AA-B33F-AF3CFCC8B51F}" srcId="{030C3BC9-E458-452C-976D-7127D93552C3}" destId="{56F64634-50AC-4B32-A207-70B14B584880}" srcOrd="2" destOrd="0" parTransId="{7A7482EE-3D46-461A-BE29-145D3B2C9EAE}" sibTransId="{55232E0E-2038-478E-B32B-520F7DBF89C0}"/>
    <dgm:cxn modelId="{C17AC34B-D87D-0F4D-8962-08A1F7781365}" type="presParOf" srcId="{EF38B385-FEF5-2E4D-8391-45991BFD4999}" destId="{FECA9D70-1AE3-E14D-AA75-6E0994827153}" srcOrd="0" destOrd="0" presId="urn:microsoft.com/office/officeart/2005/8/layout/vList2"/>
    <dgm:cxn modelId="{46F6B50B-3798-4B45-9641-04FAD6A62A35}" type="presParOf" srcId="{EF38B385-FEF5-2E4D-8391-45991BFD4999}" destId="{FE8D6CB3-DB3A-EE42-90E3-0345599CEF5F}" srcOrd="1" destOrd="0" presId="urn:microsoft.com/office/officeart/2005/8/layout/vList2"/>
    <dgm:cxn modelId="{091231CF-CEBF-F147-8A65-7825D239F55F}" type="presParOf" srcId="{EF38B385-FEF5-2E4D-8391-45991BFD4999}" destId="{D47CBB2B-27D2-9446-9AA3-22856A2F1421}" srcOrd="2" destOrd="0" presId="urn:microsoft.com/office/officeart/2005/8/layout/vList2"/>
    <dgm:cxn modelId="{3038A48E-7B16-1641-98D8-81F17E04FB89}" type="presParOf" srcId="{EF38B385-FEF5-2E4D-8391-45991BFD4999}" destId="{DAA109B7-BB0A-D347-A7E9-507B42CCE728}" srcOrd="3" destOrd="0" presId="urn:microsoft.com/office/officeart/2005/8/layout/vList2"/>
    <dgm:cxn modelId="{77A54B72-D1AB-F24E-BE2A-257853BA5549}" type="presParOf" srcId="{EF38B385-FEF5-2E4D-8391-45991BFD4999}" destId="{45B534A0-C4DD-2D49-B3A4-8FC31EE27ED8}" srcOrd="4" destOrd="0" presId="urn:microsoft.com/office/officeart/2005/8/layout/vList2"/>
    <dgm:cxn modelId="{5A258969-717C-FD48-9164-C3E6FCBD00F4}" type="presParOf" srcId="{EF38B385-FEF5-2E4D-8391-45991BFD4999}" destId="{0098FFD9-148A-ED4F-B4A2-1102AA05E4B2}" srcOrd="5" destOrd="0" presId="urn:microsoft.com/office/officeart/2005/8/layout/vList2"/>
    <dgm:cxn modelId="{138AEC95-55BE-7E40-8A12-E498F2AFC684}" type="presParOf" srcId="{EF38B385-FEF5-2E4D-8391-45991BFD4999}" destId="{B1255053-F506-2E4B-958E-AE531FAE9E1B}" srcOrd="6" destOrd="0" presId="urn:microsoft.com/office/officeart/2005/8/layout/vList2"/>
    <dgm:cxn modelId="{105C11CE-1564-0241-9284-AA92D3169687}" type="presParOf" srcId="{EF38B385-FEF5-2E4D-8391-45991BFD4999}" destId="{EFC6B152-C813-4746-AA36-7C9BE89EE11B}" srcOrd="7" destOrd="0" presId="urn:microsoft.com/office/officeart/2005/8/layout/vList2"/>
    <dgm:cxn modelId="{79E0DB0E-D1AA-E541-BFBA-0DC6C3E0BCD1}" type="presParOf" srcId="{EF38B385-FEF5-2E4D-8391-45991BFD4999}" destId="{27B902D6-AAB1-5943-909E-71F7BBDB4E01}" srcOrd="8" destOrd="0" presId="urn:microsoft.com/office/officeart/2005/8/layout/vList2"/>
    <dgm:cxn modelId="{956BF87C-9933-894A-9958-F656F288234A}" type="presParOf" srcId="{EF38B385-FEF5-2E4D-8391-45991BFD4999}" destId="{E804797A-2263-7E4D-B277-D4E3341673C8}" srcOrd="9" destOrd="0" presId="urn:microsoft.com/office/officeart/2005/8/layout/vList2"/>
    <dgm:cxn modelId="{E7A48FFA-1830-004E-B156-6FEC67E87AD5}" type="presParOf" srcId="{EF38B385-FEF5-2E4D-8391-45991BFD4999}" destId="{511F7A82-C239-4C4A-ABE9-59B7627CB0E9}" srcOrd="10" destOrd="0" presId="urn:microsoft.com/office/officeart/2005/8/layout/vList2"/>
    <dgm:cxn modelId="{9B69BAF9-86BD-874F-B13F-24BE6EE68161}" type="presParOf" srcId="{EF38B385-FEF5-2E4D-8391-45991BFD4999}" destId="{47559970-A7D5-F24C-A0B6-26A95E08E79F}" srcOrd="11" destOrd="0" presId="urn:microsoft.com/office/officeart/2005/8/layout/vList2"/>
    <dgm:cxn modelId="{8D09EB90-A916-3C49-AAE8-66DCD84CB03F}" type="presParOf" srcId="{EF38B385-FEF5-2E4D-8391-45991BFD4999}" destId="{52FA6807-279E-834B-B0AE-07EAE9E1C5DB}" srcOrd="12" destOrd="0" presId="urn:microsoft.com/office/officeart/2005/8/layout/vList2"/>
    <dgm:cxn modelId="{1B5760CF-82B6-E143-86B4-B6EB52B351D7}" type="presParOf" srcId="{EF38B385-FEF5-2E4D-8391-45991BFD4999}" destId="{7C43F963-E2E5-934D-9ABF-B80E59DB3B34}" srcOrd="13" destOrd="0" presId="urn:microsoft.com/office/officeart/2005/8/layout/vList2"/>
    <dgm:cxn modelId="{4F1DECB7-6234-4044-BE9E-7C1A620E2F87}" type="presParOf" srcId="{EF38B385-FEF5-2E4D-8391-45991BFD4999}" destId="{9568565A-375C-F545-ABAD-CD46FED776D7}"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B1DCE9-164B-46F8-A4B8-1245385E573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A6CB699-B80E-4186-8322-5475DC62ECDB}">
      <dgm:prSet/>
      <dgm:spPr/>
      <dgm:t>
        <a:bodyPr/>
        <a:lstStyle/>
        <a:p>
          <a:r>
            <a:rPr lang="en-US" dirty="0"/>
            <a:t>Attacker seeks to compromise a specific group of end-users by infecting websites that members of the group are known to visit. </a:t>
          </a:r>
        </a:p>
      </dgm:t>
    </dgm:pt>
    <dgm:pt modelId="{20AE9AD1-FDF0-4F1E-8E83-6E9BD1C91FDB}" type="parTrans" cxnId="{C8F62FEF-90E6-4E5F-ABAD-EB4BD9DF6073}">
      <dgm:prSet/>
      <dgm:spPr/>
      <dgm:t>
        <a:bodyPr/>
        <a:lstStyle/>
        <a:p>
          <a:endParaRPr lang="en-US"/>
        </a:p>
      </dgm:t>
    </dgm:pt>
    <dgm:pt modelId="{649B7747-379E-41DD-BFA5-A4ADD9DCB610}" type="sibTrans" cxnId="{C8F62FEF-90E6-4E5F-ABAD-EB4BD9DF6073}">
      <dgm:prSet/>
      <dgm:spPr/>
      <dgm:t>
        <a:bodyPr/>
        <a:lstStyle/>
        <a:p>
          <a:endParaRPr lang="en-US"/>
        </a:p>
      </dgm:t>
    </dgm:pt>
    <dgm:pt modelId="{47B28CD2-E257-4613-A888-DE5D567590EB}">
      <dgm:prSet/>
      <dgm:spPr/>
      <dgm:t>
        <a:bodyPr/>
        <a:lstStyle/>
        <a:p>
          <a:r>
            <a:rPr lang="en-US" dirty="0"/>
            <a:t>Goal is to infect a targeted user's computer and gain access to the network at the target's place of employment</a:t>
          </a:r>
        </a:p>
      </dgm:t>
    </dgm:pt>
    <dgm:pt modelId="{8D13F12B-DB13-45BB-BE5E-4C4D86682B16}" type="parTrans" cxnId="{C9D52B94-D820-4715-9F88-EEACFCAA8B35}">
      <dgm:prSet/>
      <dgm:spPr/>
      <dgm:t>
        <a:bodyPr/>
        <a:lstStyle/>
        <a:p>
          <a:endParaRPr lang="en-US"/>
        </a:p>
      </dgm:t>
    </dgm:pt>
    <dgm:pt modelId="{F7358D0E-74D7-4C69-ACA8-D7FA1677DD45}" type="sibTrans" cxnId="{C9D52B94-D820-4715-9F88-EEACFCAA8B35}">
      <dgm:prSet/>
      <dgm:spPr/>
      <dgm:t>
        <a:bodyPr/>
        <a:lstStyle/>
        <a:p>
          <a:endParaRPr lang="en-US"/>
        </a:p>
      </dgm:t>
    </dgm:pt>
    <dgm:pt modelId="{5F24F884-70E1-418A-A2D7-2D5732AAFB88}">
      <dgm:prSet/>
      <dgm:spPr/>
      <dgm:t>
        <a:bodyPr/>
        <a:lstStyle/>
        <a:p>
          <a:r>
            <a:rPr lang="en-US" dirty="0"/>
            <a:t>Predator lurks near niche websites popular with the target prey, looking for opportunities to infect the websites with malware or malvertisements that will make the target vulnerable.</a:t>
          </a:r>
        </a:p>
      </dgm:t>
    </dgm:pt>
    <dgm:pt modelId="{F089443A-DE32-4A80-9D61-428391AE1F26}" type="parTrans" cxnId="{7506444B-506F-4864-A7A3-47A5C8A0D2B0}">
      <dgm:prSet/>
      <dgm:spPr/>
      <dgm:t>
        <a:bodyPr/>
        <a:lstStyle/>
        <a:p>
          <a:endParaRPr lang="en-US"/>
        </a:p>
      </dgm:t>
    </dgm:pt>
    <dgm:pt modelId="{92382EBE-7662-4DD2-BF03-33CCE9FD72C5}" type="sibTrans" cxnId="{7506444B-506F-4864-A7A3-47A5C8A0D2B0}">
      <dgm:prSet/>
      <dgm:spPr/>
      <dgm:t>
        <a:bodyPr/>
        <a:lstStyle/>
        <a:p>
          <a:endParaRPr lang="en-US"/>
        </a:p>
      </dgm:t>
    </dgm:pt>
    <dgm:pt modelId="{EA9DD75B-DCD2-47E8-95C9-CB8358448E1C}">
      <dgm:prSet/>
      <dgm:spPr/>
      <dgm:t>
        <a:bodyPr/>
        <a:lstStyle/>
        <a:p>
          <a:r>
            <a:rPr lang="en-US" dirty="0">
              <a:solidFill>
                <a:schemeClr val="tx1"/>
              </a:solidFill>
            </a:rPr>
            <a:t>Targets include employees of large enterprises, human rights groups, government </a:t>
          </a:r>
        </a:p>
      </dgm:t>
    </dgm:pt>
    <dgm:pt modelId="{E2250DD3-9661-4B57-B8F0-B07390CE3264}" type="parTrans" cxnId="{A62713B4-FCBA-4905-966B-BACCF18969A3}">
      <dgm:prSet/>
      <dgm:spPr/>
      <dgm:t>
        <a:bodyPr/>
        <a:lstStyle/>
        <a:p>
          <a:endParaRPr lang="en-US"/>
        </a:p>
      </dgm:t>
    </dgm:pt>
    <dgm:pt modelId="{1302EF07-B2DA-4A55-BB8E-48F5001A1629}" type="sibTrans" cxnId="{A62713B4-FCBA-4905-966B-BACCF18969A3}">
      <dgm:prSet/>
      <dgm:spPr/>
      <dgm:t>
        <a:bodyPr/>
        <a:lstStyle/>
        <a:p>
          <a:endParaRPr lang="en-US"/>
        </a:p>
      </dgm:t>
    </dgm:pt>
    <dgm:pt modelId="{6F894B9B-506C-4DEC-941B-010396834743}">
      <dgm:prSet/>
      <dgm:spPr/>
      <dgm:t>
        <a:bodyPr/>
        <a:lstStyle/>
        <a:p>
          <a:r>
            <a:rPr lang="en-US" dirty="0">
              <a:solidFill>
                <a:schemeClr val="tx1"/>
              </a:solidFill>
            </a:rPr>
            <a:t>Predator determines the type of websites targets visit.</a:t>
          </a:r>
        </a:p>
      </dgm:t>
    </dgm:pt>
    <dgm:pt modelId="{FD3C1CA9-1021-4257-86CA-98653B30DD20}" type="parTrans" cxnId="{C506F5F4-32F1-4B47-A532-2A9E5E8CA6F2}">
      <dgm:prSet/>
      <dgm:spPr/>
      <dgm:t>
        <a:bodyPr/>
        <a:lstStyle/>
        <a:p>
          <a:endParaRPr lang="en-US"/>
        </a:p>
      </dgm:t>
    </dgm:pt>
    <dgm:pt modelId="{7B90BDFA-7DFE-462A-9598-A3730ACBF120}" type="sibTrans" cxnId="{C506F5F4-32F1-4B47-A532-2A9E5E8CA6F2}">
      <dgm:prSet/>
      <dgm:spPr/>
      <dgm:t>
        <a:bodyPr/>
        <a:lstStyle/>
        <a:p>
          <a:endParaRPr lang="en-US"/>
        </a:p>
      </dgm:t>
    </dgm:pt>
    <dgm:pt modelId="{D0179842-710D-4187-BD59-5F0D77D25681}">
      <dgm:prSet/>
      <dgm:spPr/>
      <dgm:t>
        <a:bodyPr/>
        <a:lstStyle/>
        <a:p>
          <a:r>
            <a:rPr lang="en-US" dirty="0"/>
            <a:t>Attacker then looks for vulnerabilities in the websites and injects malicious JavaScript or HTML code that redirects the target to a separate site where the malware is hosted. This compromised website is now ready to infect the target with the injected malware upon access.</a:t>
          </a:r>
        </a:p>
      </dgm:t>
    </dgm:pt>
    <dgm:pt modelId="{A71ED528-D3F1-4548-A61C-177E68EDE369}" type="parTrans" cxnId="{AF3FE714-0E66-4239-A010-5AB5D4D30AB9}">
      <dgm:prSet/>
      <dgm:spPr/>
      <dgm:t>
        <a:bodyPr/>
        <a:lstStyle/>
        <a:p>
          <a:endParaRPr lang="en-US"/>
        </a:p>
      </dgm:t>
    </dgm:pt>
    <dgm:pt modelId="{AB29EAE8-7C26-4064-9242-81F95F2AB6ED}" type="sibTrans" cxnId="{AF3FE714-0E66-4239-A010-5AB5D4D30AB9}">
      <dgm:prSet/>
      <dgm:spPr/>
      <dgm:t>
        <a:bodyPr/>
        <a:lstStyle/>
        <a:p>
          <a:endParaRPr lang="en-US"/>
        </a:p>
      </dgm:t>
    </dgm:pt>
    <dgm:pt modelId="{2381965B-793F-4213-8AD0-E41D44E2B937}" type="pres">
      <dgm:prSet presAssocID="{BEB1DCE9-164B-46F8-A4B8-1245385E573D}" presName="root" presStyleCnt="0">
        <dgm:presLayoutVars>
          <dgm:dir/>
          <dgm:resizeHandles val="exact"/>
        </dgm:presLayoutVars>
      </dgm:prSet>
      <dgm:spPr/>
    </dgm:pt>
    <dgm:pt modelId="{4AAAC8F8-FAC5-46D9-92B7-BF0E74869CA7}" type="pres">
      <dgm:prSet presAssocID="{2A6CB699-B80E-4186-8322-5475DC62ECDB}" presName="compNode" presStyleCnt="0"/>
      <dgm:spPr/>
    </dgm:pt>
    <dgm:pt modelId="{744D490F-5668-44D9-9FA5-4A8A04F6A393}" type="pres">
      <dgm:prSet presAssocID="{2A6CB699-B80E-4186-8322-5475DC62ECDB}" presName="bgRect" presStyleLbl="bgShp" presStyleIdx="0" presStyleCnt="4"/>
      <dgm:spPr/>
    </dgm:pt>
    <dgm:pt modelId="{A6E712DC-00BD-4E30-90BD-37EA97B4467D}" type="pres">
      <dgm:prSet presAssocID="{2A6CB699-B80E-4186-8322-5475DC62EC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24E15F3E-60BC-4669-8793-F4D6BB78DEDB}" type="pres">
      <dgm:prSet presAssocID="{2A6CB699-B80E-4186-8322-5475DC62ECDB}" presName="spaceRect" presStyleCnt="0"/>
      <dgm:spPr/>
    </dgm:pt>
    <dgm:pt modelId="{37E3B95F-E8A5-4936-BB7A-E2104EEA16F6}" type="pres">
      <dgm:prSet presAssocID="{2A6CB699-B80E-4186-8322-5475DC62ECDB}" presName="parTx" presStyleLbl="revTx" presStyleIdx="0" presStyleCnt="6">
        <dgm:presLayoutVars>
          <dgm:chMax val="0"/>
          <dgm:chPref val="0"/>
        </dgm:presLayoutVars>
      </dgm:prSet>
      <dgm:spPr/>
    </dgm:pt>
    <dgm:pt modelId="{642D402D-9F8E-436D-A540-FC573CB7C961}" type="pres">
      <dgm:prSet presAssocID="{2A6CB699-B80E-4186-8322-5475DC62ECDB}" presName="desTx" presStyleLbl="revTx" presStyleIdx="1" presStyleCnt="6">
        <dgm:presLayoutVars/>
      </dgm:prSet>
      <dgm:spPr/>
    </dgm:pt>
    <dgm:pt modelId="{EF2F62DA-0518-436D-A009-70F4553E6B3D}" type="pres">
      <dgm:prSet presAssocID="{649B7747-379E-41DD-BFA5-A4ADD9DCB610}" presName="sibTrans" presStyleCnt="0"/>
      <dgm:spPr/>
    </dgm:pt>
    <dgm:pt modelId="{1560D7E7-AB2D-4925-A0AA-45CBB77AEDDD}" type="pres">
      <dgm:prSet presAssocID="{5F24F884-70E1-418A-A2D7-2D5732AAFB88}" presName="compNode" presStyleCnt="0"/>
      <dgm:spPr/>
    </dgm:pt>
    <dgm:pt modelId="{F9C5E0C8-B52B-4FCA-A7A7-4A5EB77B0DCF}" type="pres">
      <dgm:prSet presAssocID="{5F24F884-70E1-418A-A2D7-2D5732AAFB88}" presName="bgRect" presStyleLbl="bgShp" presStyleIdx="1" presStyleCnt="4"/>
      <dgm:spPr/>
    </dgm:pt>
    <dgm:pt modelId="{3DDAB67F-B94D-4681-8F70-B7718B2ACDFA}" type="pres">
      <dgm:prSet presAssocID="{5F24F884-70E1-418A-A2D7-2D5732AAFB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terpillar"/>
        </a:ext>
      </dgm:extLst>
    </dgm:pt>
    <dgm:pt modelId="{25FEB4E4-3CC0-4199-A0B1-3D2106A2F910}" type="pres">
      <dgm:prSet presAssocID="{5F24F884-70E1-418A-A2D7-2D5732AAFB88}" presName="spaceRect" presStyleCnt="0"/>
      <dgm:spPr/>
    </dgm:pt>
    <dgm:pt modelId="{8D6A37EF-1543-4D66-97C6-4949C1626FE8}" type="pres">
      <dgm:prSet presAssocID="{5F24F884-70E1-418A-A2D7-2D5732AAFB88}" presName="parTx" presStyleLbl="revTx" presStyleIdx="2" presStyleCnt="6">
        <dgm:presLayoutVars>
          <dgm:chMax val="0"/>
          <dgm:chPref val="0"/>
        </dgm:presLayoutVars>
      </dgm:prSet>
      <dgm:spPr/>
    </dgm:pt>
    <dgm:pt modelId="{64FE0137-2D88-44FE-9FB7-78A715DC2078}" type="pres">
      <dgm:prSet presAssocID="{92382EBE-7662-4DD2-BF03-33CCE9FD72C5}" presName="sibTrans" presStyleCnt="0"/>
      <dgm:spPr/>
    </dgm:pt>
    <dgm:pt modelId="{05522B4C-EAEE-4DCA-9A29-9105165C4654}" type="pres">
      <dgm:prSet presAssocID="{EA9DD75B-DCD2-47E8-95C9-CB8358448E1C}" presName="compNode" presStyleCnt="0"/>
      <dgm:spPr/>
    </dgm:pt>
    <dgm:pt modelId="{2D00FF91-CADE-4D42-AEA3-AC5E8CCE698D}" type="pres">
      <dgm:prSet presAssocID="{EA9DD75B-DCD2-47E8-95C9-CB8358448E1C}" presName="bgRect" presStyleLbl="bgShp" presStyleIdx="2" presStyleCnt="4"/>
      <dgm:spPr/>
    </dgm:pt>
    <dgm:pt modelId="{B4884AC5-D9D7-4A6D-A3FC-9E8C5B5777CB}" type="pres">
      <dgm:prSet presAssocID="{EA9DD75B-DCD2-47E8-95C9-CB8358448E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5EA3EBE3-E031-4014-B19A-C9934F81F72D}" type="pres">
      <dgm:prSet presAssocID="{EA9DD75B-DCD2-47E8-95C9-CB8358448E1C}" presName="spaceRect" presStyleCnt="0"/>
      <dgm:spPr/>
    </dgm:pt>
    <dgm:pt modelId="{C21B8A9D-EC53-42E3-8353-5093FDFA2AAB}" type="pres">
      <dgm:prSet presAssocID="{EA9DD75B-DCD2-47E8-95C9-CB8358448E1C}" presName="parTx" presStyleLbl="revTx" presStyleIdx="3" presStyleCnt="6">
        <dgm:presLayoutVars>
          <dgm:chMax val="0"/>
          <dgm:chPref val="0"/>
        </dgm:presLayoutVars>
      </dgm:prSet>
      <dgm:spPr/>
    </dgm:pt>
    <dgm:pt modelId="{47EDA5E8-9523-4F30-9411-17362D42DDA5}" type="pres">
      <dgm:prSet presAssocID="{EA9DD75B-DCD2-47E8-95C9-CB8358448E1C}" presName="desTx" presStyleLbl="revTx" presStyleIdx="4" presStyleCnt="6">
        <dgm:presLayoutVars/>
      </dgm:prSet>
      <dgm:spPr/>
    </dgm:pt>
    <dgm:pt modelId="{CAEF1CBC-FB9B-4235-8DC2-4A4AAC2FAAED}" type="pres">
      <dgm:prSet presAssocID="{1302EF07-B2DA-4A55-BB8E-48F5001A1629}" presName="sibTrans" presStyleCnt="0"/>
      <dgm:spPr/>
    </dgm:pt>
    <dgm:pt modelId="{22A5F18B-7021-4B24-8B1F-3206FFEDB77B}" type="pres">
      <dgm:prSet presAssocID="{D0179842-710D-4187-BD59-5F0D77D25681}" presName="compNode" presStyleCnt="0"/>
      <dgm:spPr/>
    </dgm:pt>
    <dgm:pt modelId="{DC0E5536-E886-4EB9-ABEC-AA0F64457938}" type="pres">
      <dgm:prSet presAssocID="{D0179842-710D-4187-BD59-5F0D77D25681}" presName="bgRect" presStyleLbl="bgShp" presStyleIdx="3" presStyleCnt="4"/>
      <dgm:spPr/>
    </dgm:pt>
    <dgm:pt modelId="{C025169A-CA04-409D-8A77-FBF4CD6AB487}" type="pres">
      <dgm:prSet presAssocID="{D0179842-710D-4187-BD59-5F0D77D2568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F0ECF840-911A-4055-85F7-1663088D1AA6}" type="pres">
      <dgm:prSet presAssocID="{D0179842-710D-4187-BD59-5F0D77D25681}" presName="spaceRect" presStyleCnt="0"/>
      <dgm:spPr/>
    </dgm:pt>
    <dgm:pt modelId="{9DE242CD-7F3F-46E9-82A4-0F05AF46224C}" type="pres">
      <dgm:prSet presAssocID="{D0179842-710D-4187-BD59-5F0D77D25681}" presName="parTx" presStyleLbl="revTx" presStyleIdx="5" presStyleCnt="6">
        <dgm:presLayoutVars>
          <dgm:chMax val="0"/>
          <dgm:chPref val="0"/>
        </dgm:presLayoutVars>
      </dgm:prSet>
      <dgm:spPr/>
    </dgm:pt>
  </dgm:ptLst>
  <dgm:cxnLst>
    <dgm:cxn modelId="{AF3FE714-0E66-4239-A010-5AB5D4D30AB9}" srcId="{BEB1DCE9-164B-46F8-A4B8-1245385E573D}" destId="{D0179842-710D-4187-BD59-5F0D77D25681}" srcOrd="3" destOrd="0" parTransId="{A71ED528-D3F1-4548-A61C-177E68EDE369}" sibTransId="{AB29EAE8-7C26-4064-9242-81F95F2AB6ED}"/>
    <dgm:cxn modelId="{7506444B-506F-4864-A7A3-47A5C8A0D2B0}" srcId="{BEB1DCE9-164B-46F8-A4B8-1245385E573D}" destId="{5F24F884-70E1-418A-A2D7-2D5732AAFB88}" srcOrd="1" destOrd="0" parTransId="{F089443A-DE32-4A80-9D61-428391AE1F26}" sibTransId="{92382EBE-7662-4DD2-BF03-33CCE9FD72C5}"/>
    <dgm:cxn modelId="{B8375E6E-2609-44EC-842F-114DE59E6B9D}" type="presOf" srcId="{BEB1DCE9-164B-46F8-A4B8-1245385E573D}" destId="{2381965B-793F-4213-8AD0-E41D44E2B937}" srcOrd="0" destOrd="0" presId="urn:microsoft.com/office/officeart/2018/2/layout/IconVerticalSolidList"/>
    <dgm:cxn modelId="{C9D52B94-D820-4715-9F88-EEACFCAA8B35}" srcId="{2A6CB699-B80E-4186-8322-5475DC62ECDB}" destId="{47B28CD2-E257-4613-A888-DE5D567590EB}" srcOrd="0" destOrd="0" parTransId="{8D13F12B-DB13-45BB-BE5E-4C4D86682B16}" sibTransId="{F7358D0E-74D7-4C69-ACA8-D7FA1677DD45}"/>
    <dgm:cxn modelId="{252DD199-6A27-4505-8282-D05B1543FC5B}" type="presOf" srcId="{D0179842-710D-4187-BD59-5F0D77D25681}" destId="{9DE242CD-7F3F-46E9-82A4-0F05AF46224C}" srcOrd="0" destOrd="0" presId="urn:microsoft.com/office/officeart/2018/2/layout/IconVerticalSolidList"/>
    <dgm:cxn modelId="{0296BEA9-FDEA-4D96-B844-5148F16C0228}" type="presOf" srcId="{47B28CD2-E257-4613-A888-DE5D567590EB}" destId="{642D402D-9F8E-436D-A540-FC573CB7C961}" srcOrd="0" destOrd="0" presId="urn:microsoft.com/office/officeart/2018/2/layout/IconVerticalSolidList"/>
    <dgm:cxn modelId="{A62713B4-FCBA-4905-966B-BACCF18969A3}" srcId="{BEB1DCE9-164B-46F8-A4B8-1245385E573D}" destId="{EA9DD75B-DCD2-47E8-95C9-CB8358448E1C}" srcOrd="2" destOrd="0" parTransId="{E2250DD3-9661-4B57-B8F0-B07390CE3264}" sibTransId="{1302EF07-B2DA-4A55-BB8E-48F5001A1629}"/>
    <dgm:cxn modelId="{FC6029B6-B38C-4FFC-BFA5-D4FEA914EE27}" type="presOf" srcId="{2A6CB699-B80E-4186-8322-5475DC62ECDB}" destId="{37E3B95F-E8A5-4936-BB7A-E2104EEA16F6}" srcOrd="0" destOrd="0" presId="urn:microsoft.com/office/officeart/2018/2/layout/IconVerticalSolidList"/>
    <dgm:cxn modelId="{2B2A29CD-2487-4752-8943-573E053854B7}" type="presOf" srcId="{EA9DD75B-DCD2-47E8-95C9-CB8358448E1C}" destId="{C21B8A9D-EC53-42E3-8353-5093FDFA2AAB}" srcOrd="0" destOrd="0" presId="urn:microsoft.com/office/officeart/2018/2/layout/IconVerticalSolidList"/>
    <dgm:cxn modelId="{0AFA5ECF-30DB-46F1-AC09-ED2A6D93B886}" type="presOf" srcId="{5F24F884-70E1-418A-A2D7-2D5732AAFB88}" destId="{8D6A37EF-1543-4D66-97C6-4949C1626FE8}" srcOrd="0" destOrd="0" presId="urn:microsoft.com/office/officeart/2018/2/layout/IconVerticalSolidList"/>
    <dgm:cxn modelId="{511028DE-846A-4C72-98AE-64C7A6DF583D}" type="presOf" srcId="{6F894B9B-506C-4DEC-941B-010396834743}" destId="{47EDA5E8-9523-4F30-9411-17362D42DDA5}" srcOrd="0" destOrd="0" presId="urn:microsoft.com/office/officeart/2018/2/layout/IconVerticalSolidList"/>
    <dgm:cxn modelId="{C8F62FEF-90E6-4E5F-ABAD-EB4BD9DF6073}" srcId="{BEB1DCE9-164B-46F8-A4B8-1245385E573D}" destId="{2A6CB699-B80E-4186-8322-5475DC62ECDB}" srcOrd="0" destOrd="0" parTransId="{20AE9AD1-FDF0-4F1E-8E83-6E9BD1C91FDB}" sibTransId="{649B7747-379E-41DD-BFA5-A4ADD9DCB610}"/>
    <dgm:cxn modelId="{C506F5F4-32F1-4B47-A532-2A9E5E8CA6F2}" srcId="{EA9DD75B-DCD2-47E8-95C9-CB8358448E1C}" destId="{6F894B9B-506C-4DEC-941B-010396834743}" srcOrd="0" destOrd="0" parTransId="{FD3C1CA9-1021-4257-86CA-98653B30DD20}" sibTransId="{7B90BDFA-7DFE-462A-9598-A3730ACBF120}"/>
    <dgm:cxn modelId="{925DF5D4-5D43-4396-9E0E-B53FF031BB3C}" type="presParOf" srcId="{2381965B-793F-4213-8AD0-E41D44E2B937}" destId="{4AAAC8F8-FAC5-46D9-92B7-BF0E74869CA7}" srcOrd="0" destOrd="0" presId="urn:microsoft.com/office/officeart/2018/2/layout/IconVerticalSolidList"/>
    <dgm:cxn modelId="{F5A85841-D371-4B7C-8F6B-CDCB2E26F878}" type="presParOf" srcId="{4AAAC8F8-FAC5-46D9-92B7-BF0E74869CA7}" destId="{744D490F-5668-44D9-9FA5-4A8A04F6A393}" srcOrd="0" destOrd="0" presId="urn:microsoft.com/office/officeart/2018/2/layout/IconVerticalSolidList"/>
    <dgm:cxn modelId="{B751A677-0E69-4AD9-A16E-DFE091CCAB3C}" type="presParOf" srcId="{4AAAC8F8-FAC5-46D9-92B7-BF0E74869CA7}" destId="{A6E712DC-00BD-4E30-90BD-37EA97B4467D}" srcOrd="1" destOrd="0" presId="urn:microsoft.com/office/officeart/2018/2/layout/IconVerticalSolidList"/>
    <dgm:cxn modelId="{2D18640F-C2AF-4475-B4DF-92476DE2B46D}" type="presParOf" srcId="{4AAAC8F8-FAC5-46D9-92B7-BF0E74869CA7}" destId="{24E15F3E-60BC-4669-8793-F4D6BB78DEDB}" srcOrd="2" destOrd="0" presId="urn:microsoft.com/office/officeart/2018/2/layout/IconVerticalSolidList"/>
    <dgm:cxn modelId="{B706F812-CE09-452B-84D9-FAD1A6430010}" type="presParOf" srcId="{4AAAC8F8-FAC5-46D9-92B7-BF0E74869CA7}" destId="{37E3B95F-E8A5-4936-BB7A-E2104EEA16F6}" srcOrd="3" destOrd="0" presId="urn:microsoft.com/office/officeart/2018/2/layout/IconVerticalSolidList"/>
    <dgm:cxn modelId="{F0CA8985-20E5-4D3A-8CEA-3FFCF16F9061}" type="presParOf" srcId="{4AAAC8F8-FAC5-46D9-92B7-BF0E74869CA7}" destId="{642D402D-9F8E-436D-A540-FC573CB7C961}" srcOrd="4" destOrd="0" presId="urn:microsoft.com/office/officeart/2018/2/layout/IconVerticalSolidList"/>
    <dgm:cxn modelId="{89F3F049-0BD2-44D5-8B8D-CAAA28DCECAE}" type="presParOf" srcId="{2381965B-793F-4213-8AD0-E41D44E2B937}" destId="{EF2F62DA-0518-436D-A009-70F4553E6B3D}" srcOrd="1" destOrd="0" presId="urn:microsoft.com/office/officeart/2018/2/layout/IconVerticalSolidList"/>
    <dgm:cxn modelId="{2976745A-6247-496B-AA80-65799ECE1C15}" type="presParOf" srcId="{2381965B-793F-4213-8AD0-E41D44E2B937}" destId="{1560D7E7-AB2D-4925-A0AA-45CBB77AEDDD}" srcOrd="2" destOrd="0" presId="urn:microsoft.com/office/officeart/2018/2/layout/IconVerticalSolidList"/>
    <dgm:cxn modelId="{9EA4C2DA-686D-4FC3-B46F-65ED0C711BA0}" type="presParOf" srcId="{1560D7E7-AB2D-4925-A0AA-45CBB77AEDDD}" destId="{F9C5E0C8-B52B-4FCA-A7A7-4A5EB77B0DCF}" srcOrd="0" destOrd="0" presId="urn:microsoft.com/office/officeart/2018/2/layout/IconVerticalSolidList"/>
    <dgm:cxn modelId="{FAFA4749-AF00-46C8-A5D5-E573623580D3}" type="presParOf" srcId="{1560D7E7-AB2D-4925-A0AA-45CBB77AEDDD}" destId="{3DDAB67F-B94D-4681-8F70-B7718B2ACDFA}" srcOrd="1" destOrd="0" presId="urn:microsoft.com/office/officeart/2018/2/layout/IconVerticalSolidList"/>
    <dgm:cxn modelId="{9121A0DC-6EFE-47A7-BF40-9FDDA48C5A69}" type="presParOf" srcId="{1560D7E7-AB2D-4925-A0AA-45CBB77AEDDD}" destId="{25FEB4E4-3CC0-4199-A0B1-3D2106A2F910}" srcOrd="2" destOrd="0" presId="urn:microsoft.com/office/officeart/2018/2/layout/IconVerticalSolidList"/>
    <dgm:cxn modelId="{ACCFB31A-B764-4C94-9483-6A16AD6AE20F}" type="presParOf" srcId="{1560D7E7-AB2D-4925-A0AA-45CBB77AEDDD}" destId="{8D6A37EF-1543-4D66-97C6-4949C1626FE8}" srcOrd="3" destOrd="0" presId="urn:microsoft.com/office/officeart/2018/2/layout/IconVerticalSolidList"/>
    <dgm:cxn modelId="{74519346-5E58-4455-87D1-01B15872926B}" type="presParOf" srcId="{2381965B-793F-4213-8AD0-E41D44E2B937}" destId="{64FE0137-2D88-44FE-9FB7-78A715DC2078}" srcOrd="3" destOrd="0" presId="urn:microsoft.com/office/officeart/2018/2/layout/IconVerticalSolidList"/>
    <dgm:cxn modelId="{E641F9F6-641E-4624-B9A3-C95905F23D0E}" type="presParOf" srcId="{2381965B-793F-4213-8AD0-E41D44E2B937}" destId="{05522B4C-EAEE-4DCA-9A29-9105165C4654}" srcOrd="4" destOrd="0" presId="urn:microsoft.com/office/officeart/2018/2/layout/IconVerticalSolidList"/>
    <dgm:cxn modelId="{1167281D-38D3-442E-81EE-F2668B095B43}" type="presParOf" srcId="{05522B4C-EAEE-4DCA-9A29-9105165C4654}" destId="{2D00FF91-CADE-4D42-AEA3-AC5E8CCE698D}" srcOrd="0" destOrd="0" presId="urn:microsoft.com/office/officeart/2018/2/layout/IconVerticalSolidList"/>
    <dgm:cxn modelId="{8E04266B-CFF6-4DAC-B766-0E406000EBBE}" type="presParOf" srcId="{05522B4C-EAEE-4DCA-9A29-9105165C4654}" destId="{B4884AC5-D9D7-4A6D-A3FC-9E8C5B5777CB}" srcOrd="1" destOrd="0" presId="urn:microsoft.com/office/officeart/2018/2/layout/IconVerticalSolidList"/>
    <dgm:cxn modelId="{27DF751A-7AD6-4007-A8EA-32C794F3ABA4}" type="presParOf" srcId="{05522B4C-EAEE-4DCA-9A29-9105165C4654}" destId="{5EA3EBE3-E031-4014-B19A-C9934F81F72D}" srcOrd="2" destOrd="0" presId="urn:microsoft.com/office/officeart/2018/2/layout/IconVerticalSolidList"/>
    <dgm:cxn modelId="{57A6C912-E150-4119-8025-ACB8FD4712C8}" type="presParOf" srcId="{05522B4C-EAEE-4DCA-9A29-9105165C4654}" destId="{C21B8A9D-EC53-42E3-8353-5093FDFA2AAB}" srcOrd="3" destOrd="0" presId="urn:microsoft.com/office/officeart/2018/2/layout/IconVerticalSolidList"/>
    <dgm:cxn modelId="{D8E377E4-0E9D-4EA0-B16F-A37CA5397877}" type="presParOf" srcId="{05522B4C-EAEE-4DCA-9A29-9105165C4654}" destId="{47EDA5E8-9523-4F30-9411-17362D42DDA5}" srcOrd="4" destOrd="0" presId="urn:microsoft.com/office/officeart/2018/2/layout/IconVerticalSolidList"/>
    <dgm:cxn modelId="{854F1604-EC41-4E8A-856C-5B93DD4F8EE9}" type="presParOf" srcId="{2381965B-793F-4213-8AD0-E41D44E2B937}" destId="{CAEF1CBC-FB9B-4235-8DC2-4A4AAC2FAAED}" srcOrd="5" destOrd="0" presId="urn:microsoft.com/office/officeart/2018/2/layout/IconVerticalSolidList"/>
    <dgm:cxn modelId="{A9748F71-785E-4D76-AC5C-D7321E48AB47}" type="presParOf" srcId="{2381965B-793F-4213-8AD0-E41D44E2B937}" destId="{22A5F18B-7021-4B24-8B1F-3206FFEDB77B}" srcOrd="6" destOrd="0" presId="urn:microsoft.com/office/officeart/2018/2/layout/IconVerticalSolidList"/>
    <dgm:cxn modelId="{41A8B8D3-1D40-46D7-9CA1-9DE3828C25B0}" type="presParOf" srcId="{22A5F18B-7021-4B24-8B1F-3206FFEDB77B}" destId="{DC0E5536-E886-4EB9-ABEC-AA0F64457938}" srcOrd="0" destOrd="0" presId="urn:microsoft.com/office/officeart/2018/2/layout/IconVerticalSolidList"/>
    <dgm:cxn modelId="{16C318DC-A87B-467B-9F11-0D8DDCB5A1B6}" type="presParOf" srcId="{22A5F18B-7021-4B24-8B1F-3206FFEDB77B}" destId="{C025169A-CA04-409D-8A77-FBF4CD6AB487}" srcOrd="1" destOrd="0" presId="urn:microsoft.com/office/officeart/2018/2/layout/IconVerticalSolidList"/>
    <dgm:cxn modelId="{8D8CC1A7-E1E1-4655-8E97-3705C6ECAF09}" type="presParOf" srcId="{22A5F18B-7021-4B24-8B1F-3206FFEDB77B}" destId="{F0ECF840-911A-4055-85F7-1663088D1AA6}" srcOrd="2" destOrd="0" presId="urn:microsoft.com/office/officeart/2018/2/layout/IconVerticalSolidList"/>
    <dgm:cxn modelId="{C0FCE2DE-0435-4F99-A97C-DE5B125D00B7}" type="presParOf" srcId="{22A5F18B-7021-4B24-8B1F-3206FFEDB77B}" destId="{9DE242CD-7F3F-46E9-82A4-0F05AF4622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D4DDAB-F5E5-4722-8A3A-3E2AFC3CE65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374D84B-02F1-49AF-90E8-A918B8577278}">
      <dgm:prSet/>
      <dgm:spPr/>
      <dgm:t>
        <a:bodyPr/>
        <a:lstStyle/>
        <a:p>
          <a:pPr>
            <a:defRPr b="1"/>
          </a:pPr>
          <a:r>
            <a:rPr lang="en-US" dirty="0"/>
            <a:t>A type of malware that restricts access to the infected computer system in some way, and demands that the user pay a ransom to the malware operators to remove the restriction. </a:t>
          </a:r>
        </a:p>
      </dgm:t>
    </dgm:pt>
    <dgm:pt modelId="{E64A24A4-86FD-4F93-B8BD-52A1AD31CD73}" type="parTrans" cxnId="{25BDB7FD-E46A-45BF-A3A9-6A1C5ACB70D7}">
      <dgm:prSet/>
      <dgm:spPr/>
      <dgm:t>
        <a:bodyPr/>
        <a:lstStyle/>
        <a:p>
          <a:endParaRPr lang="en-US"/>
        </a:p>
      </dgm:t>
    </dgm:pt>
    <dgm:pt modelId="{B22BCEAA-0616-4957-9AD6-74BC27BA8DD8}" type="sibTrans" cxnId="{25BDB7FD-E46A-45BF-A3A9-6A1C5ACB70D7}">
      <dgm:prSet/>
      <dgm:spPr/>
      <dgm:t>
        <a:bodyPr/>
        <a:lstStyle/>
        <a:p>
          <a:endParaRPr lang="en-US"/>
        </a:p>
      </dgm:t>
    </dgm:pt>
    <dgm:pt modelId="{3C4D9940-6014-4EEB-9372-AD469941DFF1}">
      <dgm:prSet/>
      <dgm:spPr/>
      <dgm:t>
        <a:bodyPr/>
        <a:lstStyle/>
        <a:p>
          <a:pPr>
            <a:defRPr b="1"/>
          </a:pPr>
          <a:r>
            <a:rPr lang="en-US" dirty="0"/>
            <a:t>Some forms of ransomware systematically encrypt files on the system's hard drive, which become difficult or impossible to decrypt without paying the ransom for the encryption key, while some may simply lock the system and display messages intended to coax the user into paying. </a:t>
          </a:r>
        </a:p>
      </dgm:t>
    </dgm:pt>
    <dgm:pt modelId="{9D231FEC-202B-4EF5-AD27-148C02C21868}" type="parTrans" cxnId="{41004BD0-6EA2-4A87-A918-3141FD7FF1A6}">
      <dgm:prSet/>
      <dgm:spPr/>
      <dgm:t>
        <a:bodyPr/>
        <a:lstStyle/>
        <a:p>
          <a:endParaRPr lang="en-US"/>
        </a:p>
      </dgm:t>
    </dgm:pt>
    <dgm:pt modelId="{94060925-9132-420E-80B2-64384630FCF8}" type="sibTrans" cxnId="{41004BD0-6EA2-4A87-A918-3141FD7FF1A6}">
      <dgm:prSet/>
      <dgm:spPr/>
      <dgm:t>
        <a:bodyPr/>
        <a:lstStyle/>
        <a:p>
          <a:endParaRPr lang="en-US"/>
        </a:p>
      </dgm:t>
    </dgm:pt>
    <dgm:pt modelId="{BAA35190-1F8E-4B7D-9702-EA378BC00E96}">
      <dgm:prSet/>
      <dgm:spPr/>
      <dgm:t>
        <a:bodyPr/>
        <a:lstStyle/>
        <a:p>
          <a:pPr>
            <a:defRPr b="1"/>
          </a:pPr>
          <a:r>
            <a:rPr lang="en-US" dirty="0"/>
            <a:t>“The ransomware is that good: To be honest, we often advise people just to pay the ransom.”</a:t>
          </a:r>
        </a:p>
      </dgm:t>
    </dgm:pt>
    <dgm:pt modelId="{4549278D-A9CF-4010-81B6-289C95EBB2B8}" type="parTrans" cxnId="{135B0BE1-0D55-44AA-85A0-1EFC864B01AF}">
      <dgm:prSet/>
      <dgm:spPr/>
      <dgm:t>
        <a:bodyPr/>
        <a:lstStyle/>
        <a:p>
          <a:endParaRPr lang="en-US"/>
        </a:p>
      </dgm:t>
    </dgm:pt>
    <dgm:pt modelId="{9C0DA738-CFEC-48C3-AE9D-9B5D32A4527A}" type="sibTrans" cxnId="{135B0BE1-0D55-44AA-85A0-1EFC864B01AF}">
      <dgm:prSet/>
      <dgm:spPr/>
      <dgm:t>
        <a:bodyPr/>
        <a:lstStyle/>
        <a:p>
          <a:endParaRPr lang="en-US"/>
        </a:p>
      </dgm:t>
    </dgm:pt>
    <dgm:pt modelId="{5626EBC8-FD05-409B-A978-2A70FA914BEB}">
      <dgm:prSet/>
      <dgm:spPr/>
      <dgm:t>
        <a:bodyPr/>
        <a:lstStyle/>
        <a:p>
          <a:r>
            <a:rPr lang="en-US" dirty="0"/>
            <a:t>Joseph Bonavolonta, the Assistant Special Agent in Charge of the FBI’s CYBER and Counterintelligence Program in its Boston office.</a:t>
          </a:r>
        </a:p>
      </dgm:t>
    </dgm:pt>
    <dgm:pt modelId="{EEED0209-0761-4D23-840D-2050A2EEEF73}" type="parTrans" cxnId="{9A5A2421-1172-4B08-965A-EFF6F08309A9}">
      <dgm:prSet/>
      <dgm:spPr/>
      <dgm:t>
        <a:bodyPr/>
        <a:lstStyle/>
        <a:p>
          <a:endParaRPr lang="en-US"/>
        </a:p>
      </dgm:t>
    </dgm:pt>
    <dgm:pt modelId="{CF1DB9FA-9FC5-4B9E-BA18-660AA05FC817}" type="sibTrans" cxnId="{9A5A2421-1172-4B08-965A-EFF6F08309A9}">
      <dgm:prSet/>
      <dgm:spPr/>
      <dgm:t>
        <a:bodyPr/>
        <a:lstStyle/>
        <a:p>
          <a:endParaRPr lang="en-US"/>
        </a:p>
      </dgm:t>
    </dgm:pt>
    <dgm:pt modelId="{46BA59DE-1741-423C-955E-644A8603C781}">
      <dgm:prSet/>
      <dgm:spPr/>
      <dgm:t>
        <a:bodyPr/>
        <a:lstStyle/>
        <a:p>
          <a:pPr>
            <a:defRPr b="1"/>
          </a:pPr>
          <a:r>
            <a:rPr lang="en-US" dirty="0">
              <a:hlinkClick xmlns:r="http://schemas.openxmlformats.org/officeDocument/2006/relationships" r:id="rId1"/>
            </a:rPr>
            <a:t>Story</a:t>
          </a:r>
          <a:endParaRPr lang="en-US" dirty="0"/>
        </a:p>
      </dgm:t>
    </dgm:pt>
    <dgm:pt modelId="{E7047B47-1A3B-4974-BA26-E64E51CDF20E}" type="parTrans" cxnId="{B7D7C40B-3B27-452A-A0FD-030988A05E5F}">
      <dgm:prSet/>
      <dgm:spPr/>
      <dgm:t>
        <a:bodyPr/>
        <a:lstStyle/>
        <a:p>
          <a:endParaRPr lang="en-US"/>
        </a:p>
      </dgm:t>
    </dgm:pt>
    <dgm:pt modelId="{3C0AFA2C-E8DA-4672-B44C-ACB717CED0F5}" type="sibTrans" cxnId="{B7D7C40B-3B27-452A-A0FD-030988A05E5F}">
      <dgm:prSet/>
      <dgm:spPr/>
      <dgm:t>
        <a:bodyPr/>
        <a:lstStyle/>
        <a:p>
          <a:endParaRPr lang="en-US"/>
        </a:p>
      </dgm:t>
    </dgm:pt>
    <dgm:pt modelId="{7AFF45E5-CD5B-46E7-B3F6-40F4A02F0566}" type="pres">
      <dgm:prSet presAssocID="{18D4DDAB-F5E5-4722-8A3A-3E2AFC3CE659}" presName="root" presStyleCnt="0">
        <dgm:presLayoutVars>
          <dgm:dir/>
          <dgm:resizeHandles val="exact"/>
        </dgm:presLayoutVars>
      </dgm:prSet>
      <dgm:spPr/>
    </dgm:pt>
    <dgm:pt modelId="{85EA5A21-10A4-4955-A53E-8B06EE52CD7D}" type="pres">
      <dgm:prSet presAssocID="{B374D84B-02F1-49AF-90E8-A918B8577278}" presName="compNode" presStyleCnt="0"/>
      <dgm:spPr/>
    </dgm:pt>
    <dgm:pt modelId="{0435A28C-06C0-496E-814A-4DC9DF19C4CD}" type="pres">
      <dgm:prSet presAssocID="{B374D84B-02F1-49AF-90E8-A918B8577278}"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cessor"/>
        </a:ext>
      </dgm:extLst>
    </dgm:pt>
    <dgm:pt modelId="{686FF9CE-87F8-4545-A2DA-0B98821C5579}" type="pres">
      <dgm:prSet presAssocID="{B374D84B-02F1-49AF-90E8-A918B8577278}" presName="iconSpace" presStyleCnt="0"/>
      <dgm:spPr/>
    </dgm:pt>
    <dgm:pt modelId="{F2227F55-57D0-4F5D-8246-DCB004D372B2}" type="pres">
      <dgm:prSet presAssocID="{B374D84B-02F1-49AF-90E8-A918B8577278}" presName="parTx" presStyleLbl="revTx" presStyleIdx="0" presStyleCnt="8">
        <dgm:presLayoutVars>
          <dgm:chMax val="0"/>
          <dgm:chPref val="0"/>
        </dgm:presLayoutVars>
      </dgm:prSet>
      <dgm:spPr/>
    </dgm:pt>
    <dgm:pt modelId="{01EC9ACD-9A5C-4F43-A498-F3D01F1124B1}" type="pres">
      <dgm:prSet presAssocID="{B374D84B-02F1-49AF-90E8-A918B8577278}" presName="txSpace" presStyleCnt="0"/>
      <dgm:spPr/>
    </dgm:pt>
    <dgm:pt modelId="{FDE896EE-FD37-4013-9015-468FA96037E9}" type="pres">
      <dgm:prSet presAssocID="{B374D84B-02F1-49AF-90E8-A918B8577278}" presName="desTx" presStyleLbl="revTx" presStyleIdx="1" presStyleCnt="8">
        <dgm:presLayoutVars/>
      </dgm:prSet>
      <dgm:spPr/>
    </dgm:pt>
    <dgm:pt modelId="{BC2EE194-AAA7-4144-99E2-43480C598644}" type="pres">
      <dgm:prSet presAssocID="{B22BCEAA-0616-4957-9AD6-74BC27BA8DD8}" presName="sibTrans" presStyleCnt="0"/>
      <dgm:spPr/>
    </dgm:pt>
    <dgm:pt modelId="{CE0ACF46-DAD9-4967-A7DC-34DDA2B2764D}" type="pres">
      <dgm:prSet presAssocID="{3C4D9940-6014-4EEB-9372-AD469941DFF1}" presName="compNode" presStyleCnt="0"/>
      <dgm:spPr/>
    </dgm:pt>
    <dgm:pt modelId="{A2A8B128-9396-4147-A8EA-F2C8DA8304DD}" type="pres">
      <dgm:prSet presAssocID="{3C4D9940-6014-4EEB-9372-AD469941DFF1}"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Lock"/>
        </a:ext>
      </dgm:extLst>
    </dgm:pt>
    <dgm:pt modelId="{A4BFB7F9-18D1-4CA7-A631-879FFD20D708}" type="pres">
      <dgm:prSet presAssocID="{3C4D9940-6014-4EEB-9372-AD469941DFF1}" presName="iconSpace" presStyleCnt="0"/>
      <dgm:spPr/>
    </dgm:pt>
    <dgm:pt modelId="{ADC991EA-7FCC-4284-AB57-DB72186F3F86}" type="pres">
      <dgm:prSet presAssocID="{3C4D9940-6014-4EEB-9372-AD469941DFF1}" presName="parTx" presStyleLbl="revTx" presStyleIdx="2" presStyleCnt="8">
        <dgm:presLayoutVars>
          <dgm:chMax val="0"/>
          <dgm:chPref val="0"/>
        </dgm:presLayoutVars>
      </dgm:prSet>
      <dgm:spPr/>
    </dgm:pt>
    <dgm:pt modelId="{ACC0F33C-0083-4FFE-BEF9-3C42440194A4}" type="pres">
      <dgm:prSet presAssocID="{3C4D9940-6014-4EEB-9372-AD469941DFF1}" presName="txSpace" presStyleCnt="0"/>
      <dgm:spPr/>
    </dgm:pt>
    <dgm:pt modelId="{1AD3C31D-0C43-46AF-B905-4A48C6F76003}" type="pres">
      <dgm:prSet presAssocID="{3C4D9940-6014-4EEB-9372-AD469941DFF1}" presName="desTx" presStyleLbl="revTx" presStyleIdx="3" presStyleCnt="8">
        <dgm:presLayoutVars/>
      </dgm:prSet>
      <dgm:spPr/>
    </dgm:pt>
    <dgm:pt modelId="{D393F9C1-309C-4A68-B1C4-686F5156DD35}" type="pres">
      <dgm:prSet presAssocID="{94060925-9132-420E-80B2-64384630FCF8}" presName="sibTrans" presStyleCnt="0"/>
      <dgm:spPr/>
    </dgm:pt>
    <dgm:pt modelId="{55D96564-5B11-427E-AF4A-69C65BD893E2}" type="pres">
      <dgm:prSet presAssocID="{BAA35190-1F8E-4B7D-9702-EA378BC00E96}" presName="compNode" presStyleCnt="0"/>
      <dgm:spPr/>
    </dgm:pt>
    <dgm:pt modelId="{9AA9E6BB-8889-4F87-AF9E-B3DDC9E63CE8}" type="pres">
      <dgm:prSet presAssocID="{BAA35190-1F8E-4B7D-9702-EA378BC00E96}"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aptain"/>
        </a:ext>
      </dgm:extLst>
    </dgm:pt>
    <dgm:pt modelId="{39B14205-6E6D-4AE3-9850-E7DEC147B240}" type="pres">
      <dgm:prSet presAssocID="{BAA35190-1F8E-4B7D-9702-EA378BC00E96}" presName="iconSpace" presStyleCnt="0"/>
      <dgm:spPr/>
    </dgm:pt>
    <dgm:pt modelId="{953EF3F0-DE8D-49B9-9547-F33539E6E53D}" type="pres">
      <dgm:prSet presAssocID="{BAA35190-1F8E-4B7D-9702-EA378BC00E96}" presName="parTx" presStyleLbl="revTx" presStyleIdx="4" presStyleCnt="8">
        <dgm:presLayoutVars>
          <dgm:chMax val="0"/>
          <dgm:chPref val="0"/>
        </dgm:presLayoutVars>
      </dgm:prSet>
      <dgm:spPr/>
    </dgm:pt>
    <dgm:pt modelId="{37D0C8EA-6AE2-48B3-97FC-2E66D615D7EE}" type="pres">
      <dgm:prSet presAssocID="{BAA35190-1F8E-4B7D-9702-EA378BC00E96}" presName="txSpace" presStyleCnt="0"/>
      <dgm:spPr/>
    </dgm:pt>
    <dgm:pt modelId="{FF8B1220-DB1C-42C6-B9FB-E1E0B7D1FA15}" type="pres">
      <dgm:prSet presAssocID="{BAA35190-1F8E-4B7D-9702-EA378BC00E96}" presName="desTx" presStyleLbl="revTx" presStyleIdx="5" presStyleCnt="8">
        <dgm:presLayoutVars/>
      </dgm:prSet>
      <dgm:spPr/>
    </dgm:pt>
    <dgm:pt modelId="{E985AC13-F604-4B81-B2C0-B907A2C1BEBB}" type="pres">
      <dgm:prSet presAssocID="{9C0DA738-CFEC-48C3-AE9D-9B5D32A4527A}" presName="sibTrans" presStyleCnt="0"/>
      <dgm:spPr/>
    </dgm:pt>
    <dgm:pt modelId="{8F42A58A-AF49-4B09-A5CD-9BE7A4293A05}" type="pres">
      <dgm:prSet presAssocID="{46BA59DE-1741-423C-955E-644A8603C781}" presName="compNode" presStyleCnt="0"/>
      <dgm:spPr/>
    </dgm:pt>
    <dgm:pt modelId="{19DBF571-600F-4528-8E74-C87EDA24EF38}" type="pres">
      <dgm:prSet presAssocID="{46BA59DE-1741-423C-955E-644A8603C781}"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Open Book"/>
        </a:ext>
      </dgm:extLst>
    </dgm:pt>
    <dgm:pt modelId="{B0AFFF0E-61D9-43D4-842F-66454B043B17}" type="pres">
      <dgm:prSet presAssocID="{46BA59DE-1741-423C-955E-644A8603C781}" presName="iconSpace" presStyleCnt="0"/>
      <dgm:spPr/>
    </dgm:pt>
    <dgm:pt modelId="{4CBAA089-BD59-4D44-824B-CBAA6BF6ADB4}" type="pres">
      <dgm:prSet presAssocID="{46BA59DE-1741-423C-955E-644A8603C781}" presName="parTx" presStyleLbl="revTx" presStyleIdx="6" presStyleCnt="8">
        <dgm:presLayoutVars>
          <dgm:chMax val="0"/>
          <dgm:chPref val="0"/>
        </dgm:presLayoutVars>
      </dgm:prSet>
      <dgm:spPr/>
    </dgm:pt>
    <dgm:pt modelId="{4DA0D246-E695-4CB5-A22B-2DDB3187515D}" type="pres">
      <dgm:prSet presAssocID="{46BA59DE-1741-423C-955E-644A8603C781}" presName="txSpace" presStyleCnt="0"/>
      <dgm:spPr/>
    </dgm:pt>
    <dgm:pt modelId="{42CA78C4-83FF-4AFF-B946-55A74F1B4B14}" type="pres">
      <dgm:prSet presAssocID="{46BA59DE-1741-423C-955E-644A8603C781}" presName="desTx" presStyleLbl="revTx" presStyleIdx="7" presStyleCnt="8">
        <dgm:presLayoutVars/>
      </dgm:prSet>
      <dgm:spPr/>
    </dgm:pt>
  </dgm:ptLst>
  <dgm:cxnLst>
    <dgm:cxn modelId="{3F0A4903-B564-43C9-8A3F-BE26F03D0602}" type="presOf" srcId="{B374D84B-02F1-49AF-90E8-A918B8577278}" destId="{F2227F55-57D0-4F5D-8246-DCB004D372B2}" srcOrd="0" destOrd="0" presId="urn:microsoft.com/office/officeart/2018/5/layout/CenteredIconLabelDescriptionList"/>
    <dgm:cxn modelId="{B7D7C40B-3B27-452A-A0FD-030988A05E5F}" srcId="{18D4DDAB-F5E5-4722-8A3A-3E2AFC3CE659}" destId="{46BA59DE-1741-423C-955E-644A8603C781}" srcOrd="3" destOrd="0" parTransId="{E7047B47-1A3B-4974-BA26-E64E51CDF20E}" sibTransId="{3C0AFA2C-E8DA-4672-B44C-ACB717CED0F5}"/>
    <dgm:cxn modelId="{9A5A2421-1172-4B08-965A-EFF6F08309A9}" srcId="{BAA35190-1F8E-4B7D-9702-EA378BC00E96}" destId="{5626EBC8-FD05-409B-A978-2A70FA914BEB}" srcOrd="0" destOrd="0" parTransId="{EEED0209-0761-4D23-840D-2050A2EEEF73}" sibTransId="{CF1DB9FA-9FC5-4B9E-BA18-660AA05FC817}"/>
    <dgm:cxn modelId="{6ADF5837-37AC-4915-8A53-B0CB2A3289AB}" type="presOf" srcId="{5626EBC8-FD05-409B-A978-2A70FA914BEB}" destId="{FF8B1220-DB1C-42C6-B9FB-E1E0B7D1FA15}" srcOrd="0" destOrd="0" presId="urn:microsoft.com/office/officeart/2018/5/layout/CenteredIconLabelDescriptionList"/>
    <dgm:cxn modelId="{C5C3DB39-ADC4-48DA-969E-EFE6B2E0001E}" type="presOf" srcId="{18D4DDAB-F5E5-4722-8A3A-3E2AFC3CE659}" destId="{7AFF45E5-CD5B-46E7-B3F6-40F4A02F0566}" srcOrd="0" destOrd="0" presId="urn:microsoft.com/office/officeart/2018/5/layout/CenteredIconLabelDescriptionList"/>
    <dgm:cxn modelId="{9FB7E4B9-E66D-47AB-A49F-548F37EEE529}" type="presOf" srcId="{3C4D9940-6014-4EEB-9372-AD469941DFF1}" destId="{ADC991EA-7FCC-4284-AB57-DB72186F3F86}" srcOrd="0" destOrd="0" presId="urn:microsoft.com/office/officeart/2018/5/layout/CenteredIconLabelDescriptionList"/>
    <dgm:cxn modelId="{950688C0-27DB-454A-A16F-037EC64F465F}" type="presOf" srcId="{46BA59DE-1741-423C-955E-644A8603C781}" destId="{4CBAA089-BD59-4D44-824B-CBAA6BF6ADB4}" srcOrd="0" destOrd="0" presId="urn:microsoft.com/office/officeart/2018/5/layout/CenteredIconLabelDescriptionList"/>
    <dgm:cxn modelId="{E921C9C7-9655-4C85-BA8B-7FFDCCF40651}" type="presOf" srcId="{BAA35190-1F8E-4B7D-9702-EA378BC00E96}" destId="{953EF3F0-DE8D-49B9-9547-F33539E6E53D}" srcOrd="0" destOrd="0" presId="urn:microsoft.com/office/officeart/2018/5/layout/CenteredIconLabelDescriptionList"/>
    <dgm:cxn modelId="{41004BD0-6EA2-4A87-A918-3141FD7FF1A6}" srcId="{18D4DDAB-F5E5-4722-8A3A-3E2AFC3CE659}" destId="{3C4D9940-6014-4EEB-9372-AD469941DFF1}" srcOrd="1" destOrd="0" parTransId="{9D231FEC-202B-4EF5-AD27-148C02C21868}" sibTransId="{94060925-9132-420E-80B2-64384630FCF8}"/>
    <dgm:cxn modelId="{135B0BE1-0D55-44AA-85A0-1EFC864B01AF}" srcId="{18D4DDAB-F5E5-4722-8A3A-3E2AFC3CE659}" destId="{BAA35190-1F8E-4B7D-9702-EA378BC00E96}" srcOrd="2" destOrd="0" parTransId="{4549278D-A9CF-4010-81B6-289C95EBB2B8}" sibTransId="{9C0DA738-CFEC-48C3-AE9D-9B5D32A4527A}"/>
    <dgm:cxn modelId="{25BDB7FD-E46A-45BF-A3A9-6A1C5ACB70D7}" srcId="{18D4DDAB-F5E5-4722-8A3A-3E2AFC3CE659}" destId="{B374D84B-02F1-49AF-90E8-A918B8577278}" srcOrd="0" destOrd="0" parTransId="{E64A24A4-86FD-4F93-B8BD-52A1AD31CD73}" sibTransId="{B22BCEAA-0616-4957-9AD6-74BC27BA8DD8}"/>
    <dgm:cxn modelId="{E290EC11-87CA-48D4-B21F-6D8EA254A185}" type="presParOf" srcId="{7AFF45E5-CD5B-46E7-B3F6-40F4A02F0566}" destId="{85EA5A21-10A4-4955-A53E-8B06EE52CD7D}" srcOrd="0" destOrd="0" presId="urn:microsoft.com/office/officeart/2018/5/layout/CenteredIconLabelDescriptionList"/>
    <dgm:cxn modelId="{B0C49EF9-4C8E-4438-9E92-E10E0760C8A7}" type="presParOf" srcId="{85EA5A21-10A4-4955-A53E-8B06EE52CD7D}" destId="{0435A28C-06C0-496E-814A-4DC9DF19C4CD}" srcOrd="0" destOrd="0" presId="urn:microsoft.com/office/officeart/2018/5/layout/CenteredIconLabelDescriptionList"/>
    <dgm:cxn modelId="{A5214131-1BA4-4E09-88C7-333E06C360FF}" type="presParOf" srcId="{85EA5A21-10A4-4955-A53E-8B06EE52CD7D}" destId="{686FF9CE-87F8-4545-A2DA-0B98821C5579}" srcOrd="1" destOrd="0" presId="urn:microsoft.com/office/officeart/2018/5/layout/CenteredIconLabelDescriptionList"/>
    <dgm:cxn modelId="{786F7BD1-7256-42BB-BD3D-A43A89924BCB}" type="presParOf" srcId="{85EA5A21-10A4-4955-A53E-8B06EE52CD7D}" destId="{F2227F55-57D0-4F5D-8246-DCB004D372B2}" srcOrd="2" destOrd="0" presId="urn:microsoft.com/office/officeart/2018/5/layout/CenteredIconLabelDescriptionList"/>
    <dgm:cxn modelId="{D94647FE-FD27-4287-A267-9BA2685D0644}" type="presParOf" srcId="{85EA5A21-10A4-4955-A53E-8B06EE52CD7D}" destId="{01EC9ACD-9A5C-4F43-A498-F3D01F1124B1}" srcOrd="3" destOrd="0" presId="urn:microsoft.com/office/officeart/2018/5/layout/CenteredIconLabelDescriptionList"/>
    <dgm:cxn modelId="{A77CA947-CDBE-4136-A8A8-9429F22F8927}" type="presParOf" srcId="{85EA5A21-10A4-4955-A53E-8B06EE52CD7D}" destId="{FDE896EE-FD37-4013-9015-468FA96037E9}" srcOrd="4" destOrd="0" presId="urn:microsoft.com/office/officeart/2018/5/layout/CenteredIconLabelDescriptionList"/>
    <dgm:cxn modelId="{A3911B0C-53F7-4DCE-8618-DEA184EB6A1C}" type="presParOf" srcId="{7AFF45E5-CD5B-46E7-B3F6-40F4A02F0566}" destId="{BC2EE194-AAA7-4144-99E2-43480C598644}" srcOrd="1" destOrd="0" presId="urn:microsoft.com/office/officeart/2018/5/layout/CenteredIconLabelDescriptionList"/>
    <dgm:cxn modelId="{F415BCD8-ADBE-4CE6-8899-D8E2E68B8DF7}" type="presParOf" srcId="{7AFF45E5-CD5B-46E7-B3F6-40F4A02F0566}" destId="{CE0ACF46-DAD9-4967-A7DC-34DDA2B2764D}" srcOrd="2" destOrd="0" presId="urn:microsoft.com/office/officeart/2018/5/layout/CenteredIconLabelDescriptionList"/>
    <dgm:cxn modelId="{02476590-B562-437F-BEE2-AC6C44033680}" type="presParOf" srcId="{CE0ACF46-DAD9-4967-A7DC-34DDA2B2764D}" destId="{A2A8B128-9396-4147-A8EA-F2C8DA8304DD}" srcOrd="0" destOrd="0" presId="urn:microsoft.com/office/officeart/2018/5/layout/CenteredIconLabelDescriptionList"/>
    <dgm:cxn modelId="{5D5E06C3-3D32-43E5-94FB-3DF691C68581}" type="presParOf" srcId="{CE0ACF46-DAD9-4967-A7DC-34DDA2B2764D}" destId="{A4BFB7F9-18D1-4CA7-A631-879FFD20D708}" srcOrd="1" destOrd="0" presId="urn:microsoft.com/office/officeart/2018/5/layout/CenteredIconLabelDescriptionList"/>
    <dgm:cxn modelId="{70012CF2-2F27-44F3-9300-589992753A10}" type="presParOf" srcId="{CE0ACF46-DAD9-4967-A7DC-34DDA2B2764D}" destId="{ADC991EA-7FCC-4284-AB57-DB72186F3F86}" srcOrd="2" destOrd="0" presId="urn:microsoft.com/office/officeart/2018/5/layout/CenteredIconLabelDescriptionList"/>
    <dgm:cxn modelId="{2EFB8D7A-EC30-433C-9289-6B82E7263C6C}" type="presParOf" srcId="{CE0ACF46-DAD9-4967-A7DC-34DDA2B2764D}" destId="{ACC0F33C-0083-4FFE-BEF9-3C42440194A4}" srcOrd="3" destOrd="0" presId="urn:microsoft.com/office/officeart/2018/5/layout/CenteredIconLabelDescriptionList"/>
    <dgm:cxn modelId="{C4C2A596-079C-413C-9D4B-59D7465BAE64}" type="presParOf" srcId="{CE0ACF46-DAD9-4967-A7DC-34DDA2B2764D}" destId="{1AD3C31D-0C43-46AF-B905-4A48C6F76003}" srcOrd="4" destOrd="0" presId="urn:microsoft.com/office/officeart/2018/5/layout/CenteredIconLabelDescriptionList"/>
    <dgm:cxn modelId="{493B7423-EDA6-4FAB-AB6C-B3774F8109F8}" type="presParOf" srcId="{7AFF45E5-CD5B-46E7-B3F6-40F4A02F0566}" destId="{D393F9C1-309C-4A68-B1C4-686F5156DD35}" srcOrd="3" destOrd="0" presId="urn:microsoft.com/office/officeart/2018/5/layout/CenteredIconLabelDescriptionList"/>
    <dgm:cxn modelId="{7F826848-E113-41A5-82C6-7F3883E57CF3}" type="presParOf" srcId="{7AFF45E5-CD5B-46E7-B3F6-40F4A02F0566}" destId="{55D96564-5B11-427E-AF4A-69C65BD893E2}" srcOrd="4" destOrd="0" presId="urn:microsoft.com/office/officeart/2018/5/layout/CenteredIconLabelDescriptionList"/>
    <dgm:cxn modelId="{C9CF6EF2-CA84-4B7D-A93B-79374B4DC883}" type="presParOf" srcId="{55D96564-5B11-427E-AF4A-69C65BD893E2}" destId="{9AA9E6BB-8889-4F87-AF9E-B3DDC9E63CE8}" srcOrd="0" destOrd="0" presId="urn:microsoft.com/office/officeart/2018/5/layout/CenteredIconLabelDescriptionList"/>
    <dgm:cxn modelId="{D411DD03-2BC5-4598-8CEB-1E83AC80FB1F}" type="presParOf" srcId="{55D96564-5B11-427E-AF4A-69C65BD893E2}" destId="{39B14205-6E6D-4AE3-9850-E7DEC147B240}" srcOrd="1" destOrd="0" presId="urn:microsoft.com/office/officeart/2018/5/layout/CenteredIconLabelDescriptionList"/>
    <dgm:cxn modelId="{47DDBB11-A5F2-4FA9-A6A6-5BD134F15AFC}" type="presParOf" srcId="{55D96564-5B11-427E-AF4A-69C65BD893E2}" destId="{953EF3F0-DE8D-49B9-9547-F33539E6E53D}" srcOrd="2" destOrd="0" presId="urn:microsoft.com/office/officeart/2018/5/layout/CenteredIconLabelDescriptionList"/>
    <dgm:cxn modelId="{75B4605D-4BF6-4834-84A8-D87A6038B8E7}" type="presParOf" srcId="{55D96564-5B11-427E-AF4A-69C65BD893E2}" destId="{37D0C8EA-6AE2-48B3-97FC-2E66D615D7EE}" srcOrd="3" destOrd="0" presId="urn:microsoft.com/office/officeart/2018/5/layout/CenteredIconLabelDescriptionList"/>
    <dgm:cxn modelId="{238BDF56-C691-455D-BDAE-F1EEB837046F}" type="presParOf" srcId="{55D96564-5B11-427E-AF4A-69C65BD893E2}" destId="{FF8B1220-DB1C-42C6-B9FB-E1E0B7D1FA15}" srcOrd="4" destOrd="0" presId="urn:microsoft.com/office/officeart/2018/5/layout/CenteredIconLabelDescriptionList"/>
    <dgm:cxn modelId="{F5AAEE7D-CC97-49CC-B068-007E0625E111}" type="presParOf" srcId="{7AFF45E5-CD5B-46E7-B3F6-40F4A02F0566}" destId="{E985AC13-F604-4B81-B2C0-B907A2C1BEBB}" srcOrd="5" destOrd="0" presId="urn:microsoft.com/office/officeart/2018/5/layout/CenteredIconLabelDescriptionList"/>
    <dgm:cxn modelId="{01BA8ED2-7A0F-4735-800E-53CC7CB819F6}" type="presParOf" srcId="{7AFF45E5-CD5B-46E7-B3F6-40F4A02F0566}" destId="{8F42A58A-AF49-4B09-A5CD-9BE7A4293A05}" srcOrd="6" destOrd="0" presId="urn:microsoft.com/office/officeart/2018/5/layout/CenteredIconLabelDescriptionList"/>
    <dgm:cxn modelId="{0A7B97FF-9D48-49EC-8FC3-AEB79F407F5D}" type="presParOf" srcId="{8F42A58A-AF49-4B09-A5CD-9BE7A4293A05}" destId="{19DBF571-600F-4528-8E74-C87EDA24EF38}" srcOrd="0" destOrd="0" presId="urn:microsoft.com/office/officeart/2018/5/layout/CenteredIconLabelDescriptionList"/>
    <dgm:cxn modelId="{8F255CD1-B977-4135-9BF1-6E4E90E6BE67}" type="presParOf" srcId="{8F42A58A-AF49-4B09-A5CD-9BE7A4293A05}" destId="{B0AFFF0E-61D9-43D4-842F-66454B043B17}" srcOrd="1" destOrd="0" presId="urn:microsoft.com/office/officeart/2018/5/layout/CenteredIconLabelDescriptionList"/>
    <dgm:cxn modelId="{C1013ADB-45E6-4E7E-A2EA-24B9251771F9}" type="presParOf" srcId="{8F42A58A-AF49-4B09-A5CD-9BE7A4293A05}" destId="{4CBAA089-BD59-4D44-824B-CBAA6BF6ADB4}" srcOrd="2" destOrd="0" presId="urn:microsoft.com/office/officeart/2018/5/layout/CenteredIconLabelDescriptionList"/>
    <dgm:cxn modelId="{1BF64129-074A-4861-A43E-CF1377EEC5AC}" type="presParOf" srcId="{8F42A58A-AF49-4B09-A5CD-9BE7A4293A05}" destId="{4DA0D246-E695-4CB5-A22B-2DDB3187515D}" srcOrd="3" destOrd="0" presId="urn:microsoft.com/office/officeart/2018/5/layout/CenteredIconLabelDescriptionList"/>
    <dgm:cxn modelId="{6A15E97B-DB58-49D4-8EAF-807533D48CB4}" type="presParOf" srcId="{8F42A58A-AF49-4B09-A5CD-9BE7A4293A05}" destId="{42CA78C4-83FF-4AFF-B946-55A74F1B4B1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09B0D-3B7F-AA4D-B75C-C89ADA63811C}">
      <dsp:nvSpPr>
        <dsp:cNvPr id="0" name=""/>
        <dsp:cNvSpPr/>
      </dsp:nvSpPr>
      <dsp:spPr>
        <a:xfrm>
          <a:off x="0" y="578843"/>
          <a:ext cx="6263640" cy="17860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Require an active host program or an already-infected and active operating system in order for viruses to run, cause damage and infect other executable files or documents</a:t>
          </a:r>
        </a:p>
      </dsp:txBody>
      <dsp:txXfrm>
        <a:off x="0" y="578843"/>
        <a:ext cx="6263640" cy="1786050"/>
      </dsp:txXfrm>
    </dsp:sp>
    <dsp:sp modelId="{39CB3D9D-B9AA-8C4C-87B0-03AAFCDBDCC0}">
      <dsp:nvSpPr>
        <dsp:cNvPr id="0" name=""/>
        <dsp:cNvSpPr/>
      </dsp:nvSpPr>
      <dsp:spPr>
        <a:xfrm>
          <a:off x="313182" y="268883"/>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Viruses </a:t>
          </a:r>
        </a:p>
      </dsp:txBody>
      <dsp:txXfrm>
        <a:off x="343444" y="299145"/>
        <a:ext cx="4324024" cy="559396"/>
      </dsp:txXfrm>
    </dsp:sp>
    <dsp:sp modelId="{B09B73D1-6B92-0C4F-B070-CB5F2C216F1F}">
      <dsp:nvSpPr>
        <dsp:cNvPr id="0" name=""/>
        <dsp:cNvSpPr/>
      </dsp:nvSpPr>
      <dsp:spPr>
        <a:xfrm>
          <a:off x="0" y="2788254"/>
          <a:ext cx="6263640" cy="24475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Stand-alone malicious programs that can self-replicate and propagate via computer networks, without human help</a:t>
          </a:r>
        </a:p>
        <a:p>
          <a:pPr marL="228600" lvl="1" indent="-228600" algn="l" defTabSz="933450">
            <a:lnSpc>
              <a:spcPct val="90000"/>
            </a:lnSpc>
            <a:spcBef>
              <a:spcPct val="0"/>
            </a:spcBef>
            <a:spcAft>
              <a:spcPct val="15000"/>
            </a:spcAft>
            <a:buChar char="•"/>
          </a:pPr>
          <a:r>
            <a:rPr lang="en-US" sz="2100" kern="1200"/>
            <a:t>2017's year of infections - including NotPetya, WannaCry and BadRabbit - became global epidemics.</a:t>
          </a:r>
        </a:p>
      </dsp:txBody>
      <dsp:txXfrm>
        <a:off x="0" y="2788254"/>
        <a:ext cx="6263640" cy="2447550"/>
      </dsp:txXfrm>
    </dsp:sp>
    <dsp:sp modelId="{D697D810-C388-F24C-B19F-44079C544AF0}">
      <dsp:nvSpPr>
        <dsp:cNvPr id="0" name=""/>
        <dsp:cNvSpPr/>
      </dsp:nvSpPr>
      <dsp:spPr>
        <a:xfrm>
          <a:off x="313182" y="2478294"/>
          <a:ext cx="4384548" cy="6199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Worms</a:t>
          </a:r>
        </a:p>
      </dsp:txBody>
      <dsp:txXfrm>
        <a:off x="343444" y="2508556"/>
        <a:ext cx="432402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A9D70-1AE3-E14D-AA75-6E0994827153}">
      <dsp:nvSpPr>
        <dsp:cNvPr id="0" name=""/>
        <dsp:cNvSpPr/>
      </dsp:nvSpPr>
      <dsp:spPr>
        <a:xfrm>
          <a:off x="0" y="35448"/>
          <a:ext cx="5747085"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Clop Ransomware.</a:t>
          </a:r>
        </a:p>
      </dsp:txBody>
      <dsp:txXfrm>
        <a:off x="26930" y="62378"/>
        <a:ext cx="5693225" cy="497795"/>
      </dsp:txXfrm>
    </dsp:sp>
    <dsp:sp modelId="{D47CBB2B-27D2-9446-9AA3-22856A2F1421}">
      <dsp:nvSpPr>
        <dsp:cNvPr id="0" name=""/>
        <dsp:cNvSpPr/>
      </dsp:nvSpPr>
      <dsp:spPr>
        <a:xfrm>
          <a:off x="0" y="653343"/>
          <a:ext cx="5747085" cy="551655"/>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Fake Windows Updates (Hidden Ransomware)</a:t>
          </a:r>
        </a:p>
      </dsp:txBody>
      <dsp:txXfrm>
        <a:off x="26930" y="680273"/>
        <a:ext cx="5693225" cy="497795"/>
      </dsp:txXfrm>
    </dsp:sp>
    <dsp:sp modelId="{45B534A0-C4DD-2D49-B3A4-8FC31EE27ED8}">
      <dsp:nvSpPr>
        <dsp:cNvPr id="0" name=""/>
        <dsp:cNvSpPr/>
      </dsp:nvSpPr>
      <dsp:spPr>
        <a:xfrm>
          <a:off x="0" y="1271238"/>
          <a:ext cx="5747085" cy="551655"/>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Zeus Gameover.</a:t>
          </a:r>
        </a:p>
      </dsp:txBody>
      <dsp:txXfrm>
        <a:off x="26930" y="1298168"/>
        <a:ext cx="5693225" cy="497795"/>
      </dsp:txXfrm>
    </dsp:sp>
    <dsp:sp modelId="{B1255053-F506-2E4B-958E-AE531FAE9E1B}">
      <dsp:nvSpPr>
        <dsp:cNvPr id="0" name=""/>
        <dsp:cNvSpPr/>
      </dsp:nvSpPr>
      <dsp:spPr>
        <a:xfrm>
          <a:off x="0" y="1889133"/>
          <a:ext cx="5747085" cy="551655"/>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RaaS.</a:t>
          </a:r>
        </a:p>
      </dsp:txBody>
      <dsp:txXfrm>
        <a:off x="26930" y="1916063"/>
        <a:ext cx="5693225" cy="497795"/>
      </dsp:txXfrm>
    </dsp:sp>
    <dsp:sp modelId="{27B902D6-AAB1-5943-909E-71F7BBDB4E01}">
      <dsp:nvSpPr>
        <dsp:cNvPr id="0" name=""/>
        <dsp:cNvSpPr/>
      </dsp:nvSpPr>
      <dsp:spPr>
        <a:xfrm>
          <a:off x="0" y="2507029"/>
          <a:ext cx="5747085" cy="551655"/>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News Malware Attacks.</a:t>
          </a:r>
        </a:p>
      </dsp:txBody>
      <dsp:txXfrm>
        <a:off x="26930" y="2533959"/>
        <a:ext cx="5693225" cy="497795"/>
      </dsp:txXfrm>
    </dsp:sp>
    <dsp:sp modelId="{511F7A82-C239-4C4A-ABE9-59B7627CB0E9}">
      <dsp:nvSpPr>
        <dsp:cNvPr id="0" name=""/>
        <dsp:cNvSpPr/>
      </dsp:nvSpPr>
      <dsp:spPr>
        <a:xfrm>
          <a:off x="0" y="3124924"/>
          <a:ext cx="5747085" cy="551655"/>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Fleeceware.</a:t>
          </a:r>
        </a:p>
      </dsp:txBody>
      <dsp:txXfrm>
        <a:off x="26930" y="3151854"/>
        <a:ext cx="5693225" cy="497795"/>
      </dsp:txXfrm>
    </dsp:sp>
    <dsp:sp modelId="{52FA6807-279E-834B-B0AE-07EAE9E1C5DB}">
      <dsp:nvSpPr>
        <dsp:cNvPr id="0" name=""/>
        <dsp:cNvSpPr/>
      </dsp:nvSpPr>
      <dsp:spPr>
        <a:xfrm>
          <a:off x="0" y="3742819"/>
          <a:ext cx="5747085" cy="551655"/>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IoT Device Attacks.</a:t>
          </a:r>
        </a:p>
      </dsp:txBody>
      <dsp:txXfrm>
        <a:off x="26930" y="3769749"/>
        <a:ext cx="5693225" cy="497795"/>
      </dsp:txXfrm>
    </dsp:sp>
    <dsp:sp modelId="{9568565A-375C-F545-ABAD-CD46FED776D7}">
      <dsp:nvSpPr>
        <dsp:cNvPr id="0" name=""/>
        <dsp:cNvSpPr/>
      </dsp:nvSpPr>
      <dsp:spPr>
        <a:xfrm>
          <a:off x="0" y="4360714"/>
          <a:ext cx="5747085" cy="5516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Social Engineering.</a:t>
          </a:r>
        </a:p>
      </dsp:txBody>
      <dsp:txXfrm>
        <a:off x="26930" y="4387644"/>
        <a:ext cx="5693225" cy="497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D490F-5668-44D9-9FA5-4A8A04F6A393}">
      <dsp:nvSpPr>
        <dsp:cNvPr id="0" name=""/>
        <dsp:cNvSpPr/>
      </dsp:nvSpPr>
      <dsp:spPr>
        <a:xfrm>
          <a:off x="0" y="5036"/>
          <a:ext cx="6261100" cy="11033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E712DC-00BD-4E30-90BD-37EA97B4467D}">
      <dsp:nvSpPr>
        <dsp:cNvPr id="0" name=""/>
        <dsp:cNvSpPr/>
      </dsp:nvSpPr>
      <dsp:spPr>
        <a:xfrm>
          <a:off x="333759" y="253287"/>
          <a:ext cx="607428" cy="60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E3B95F-E8A5-4936-BB7A-E2104EEA16F6}">
      <dsp:nvSpPr>
        <dsp:cNvPr id="0" name=""/>
        <dsp:cNvSpPr/>
      </dsp:nvSpPr>
      <dsp:spPr>
        <a:xfrm>
          <a:off x="1274946" y="5036"/>
          <a:ext cx="2817495"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622300">
            <a:lnSpc>
              <a:spcPct val="90000"/>
            </a:lnSpc>
            <a:spcBef>
              <a:spcPct val="0"/>
            </a:spcBef>
            <a:spcAft>
              <a:spcPct val="35000"/>
            </a:spcAft>
            <a:buNone/>
          </a:pPr>
          <a:r>
            <a:rPr lang="en-US" sz="1400" kern="1200" dirty="0"/>
            <a:t>Attacker seeks to compromise a specific group of end-users by infecting websites that members of the group are known to visit. </a:t>
          </a:r>
        </a:p>
      </dsp:txBody>
      <dsp:txXfrm>
        <a:off x="1274946" y="5036"/>
        <a:ext cx="2817495" cy="1172294"/>
      </dsp:txXfrm>
    </dsp:sp>
    <dsp:sp modelId="{642D402D-9F8E-436D-A540-FC573CB7C961}">
      <dsp:nvSpPr>
        <dsp:cNvPr id="0" name=""/>
        <dsp:cNvSpPr/>
      </dsp:nvSpPr>
      <dsp:spPr>
        <a:xfrm>
          <a:off x="4092441" y="5036"/>
          <a:ext cx="2130041"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488950">
            <a:lnSpc>
              <a:spcPct val="90000"/>
            </a:lnSpc>
            <a:spcBef>
              <a:spcPct val="0"/>
            </a:spcBef>
            <a:spcAft>
              <a:spcPct val="35000"/>
            </a:spcAft>
            <a:buNone/>
          </a:pPr>
          <a:r>
            <a:rPr lang="en-US" sz="1100" kern="1200" dirty="0"/>
            <a:t>Goal is to infect a targeted user's computer and gain access to the network at the target's place of employment</a:t>
          </a:r>
        </a:p>
      </dsp:txBody>
      <dsp:txXfrm>
        <a:off x="4092441" y="5036"/>
        <a:ext cx="2130041" cy="1172294"/>
      </dsp:txXfrm>
    </dsp:sp>
    <dsp:sp modelId="{F9C5E0C8-B52B-4FCA-A7A7-4A5EB77B0DCF}">
      <dsp:nvSpPr>
        <dsp:cNvPr id="0" name=""/>
        <dsp:cNvSpPr/>
      </dsp:nvSpPr>
      <dsp:spPr>
        <a:xfrm>
          <a:off x="0" y="1470405"/>
          <a:ext cx="6261100" cy="11033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AB67F-B94D-4681-8F70-B7718B2ACDFA}">
      <dsp:nvSpPr>
        <dsp:cNvPr id="0" name=""/>
        <dsp:cNvSpPr/>
      </dsp:nvSpPr>
      <dsp:spPr>
        <a:xfrm>
          <a:off x="333759" y="1718656"/>
          <a:ext cx="607428" cy="60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6A37EF-1543-4D66-97C6-4949C1626FE8}">
      <dsp:nvSpPr>
        <dsp:cNvPr id="0" name=""/>
        <dsp:cNvSpPr/>
      </dsp:nvSpPr>
      <dsp:spPr>
        <a:xfrm>
          <a:off x="1274946" y="1470405"/>
          <a:ext cx="4947536"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622300">
            <a:lnSpc>
              <a:spcPct val="90000"/>
            </a:lnSpc>
            <a:spcBef>
              <a:spcPct val="0"/>
            </a:spcBef>
            <a:spcAft>
              <a:spcPct val="35000"/>
            </a:spcAft>
            <a:buNone/>
          </a:pPr>
          <a:r>
            <a:rPr lang="en-US" sz="1400" kern="1200" dirty="0"/>
            <a:t>Predator lurks near niche websites popular with the target prey, looking for opportunities to infect the websites with malware or malvertisements that will make the target vulnerable.</a:t>
          </a:r>
        </a:p>
      </dsp:txBody>
      <dsp:txXfrm>
        <a:off x="1274946" y="1470405"/>
        <a:ext cx="4947536" cy="1172294"/>
      </dsp:txXfrm>
    </dsp:sp>
    <dsp:sp modelId="{2D00FF91-CADE-4D42-AEA3-AC5E8CCE698D}">
      <dsp:nvSpPr>
        <dsp:cNvPr id="0" name=""/>
        <dsp:cNvSpPr/>
      </dsp:nvSpPr>
      <dsp:spPr>
        <a:xfrm>
          <a:off x="0" y="2935774"/>
          <a:ext cx="6261100" cy="11033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884AC5-D9D7-4A6D-A3FC-9E8C5B5777CB}">
      <dsp:nvSpPr>
        <dsp:cNvPr id="0" name=""/>
        <dsp:cNvSpPr/>
      </dsp:nvSpPr>
      <dsp:spPr>
        <a:xfrm>
          <a:off x="333759" y="3184025"/>
          <a:ext cx="607428" cy="60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1B8A9D-EC53-42E3-8353-5093FDFA2AAB}">
      <dsp:nvSpPr>
        <dsp:cNvPr id="0" name=""/>
        <dsp:cNvSpPr/>
      </dsp:nvSpPr>
      <dsp:spPr>
        <a:xfrm>
          <a:off x="1274946" y="2935774"/>
          <a:ext cx="2817495"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Targets include employees of large enterprises, human rights groups, government </a:t>
          </a:r>
        </a:p>
      </dsp:txBody>
      <dsp:txXfrm>
        <a:off x="1274946" y="2935774"/>
        <a:ext cx="2817495" cy="1172294"/>
      </dsp:txXfrm>
    </dsp:sp>
    <dsp:sp modelId="{47EDA5E8-9523-4F30-9411-17362D42DDA5}">
      <dsp:nvSpPr>
        <dsp:cNvPr id="0" name=""/>
        <dsp:cNvSpPr/>
      </dsp:nvSpPr>
      <dsp:spPr>
        <a:xfrm>
          <a:off x="4092441" y="2935774"/>
          <a:ext cx="2130041"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488950">
            <a:lnSpc>
              <a:spcPct val="90000"/>
            </a:lnSpc>
            <a:spcBef>
              <a:spcPct val="0"/>
            </a:spcBef>
            <a:spcAft>
              <a:spcPct val="35000"/>
            </a:spcAft>
            <a:buNone/>
          </a:pPr>
          <a:r>
            <a:rPr lang="en-US" sz="1100" kern="1200" dirty="0">
              <a:solidFill>
                <a:schemeClr val="tx1"/>
              </a:solidFill>
            </a:rPr>
            <a:t>Predator determines the type of websites targets visit.</a:t>
          </a:r>
        </a:p>
      </dsp:txBody>
      <dsp:txXfrm>
        <a:off x="4092441" y="2935774"/>
        <a:ext cx="2130041" cy="1172294"/>
      </dsp:txXfrm>
    </dsp:sp>
    <dsp:sp modelId="{DC0E5536-E886-4EB9-ABEC-AA0F64457938}">
      <dsp:nvSpPr>
        <dsp:cNvPr id="0" name=""/>
        <dsp:cNvSpPr/>
      </dsp:nvSpPr>
      <dsp:spPr>
        <a:xfrm>
          <a:off x="0" y="4401143"/>
          <a:ext cx="6261100" cy="11033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5169A-CA04-409D-8A77-FBF4CD6AB487}">
      <dsp:nvSpPr>
        <dsp:cNvPr id="0" name=""/>
        <dsp:cNvSpPr/>
      </dsp:nvSpPr>
      <dsp:spPr>
        <a:xfrm>
          <a:off x="334085" y="4649393"/>
          <a:ext cx="607428" cy="60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E242CD-7F3F-46E9-82A4-0F05AF46224C}">
      <dsp:nvSpPr>
        <dsp:cNvPr id="0" name=""/>
        <dsp:cNvSpPr/>
      </dsp:nvSpPr>
      <dsp:spPr>
        <a:xfrm>
          <a:off x="1275599" y="4401143"/>
          <a:ext cx="4905775"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622300">
            <a:lnSpc>
              <a:spcPct val="90000"/>
            </a:lnSpc>
            <a:spcBef>
              <a:spcPct val="0"/>
            </a:spcBef>
            <a:spcAft>
              <a:spcPct val="35000"/>
            </a:spcAft>
            <a:buNone/>
          </a:pPr>
          <a:r>
            <a:rPr lang="en-US" sz="1400" kern="1200" dirty="0"/>
            <a:t>Attacker then looks for vulnerabilities in the websites and injects malicious JavaScript or HTML code that redirects the target to a separate site where the malware is hosted. This compromised website is now ready to infect the target with the injected malware upon access.</a:t>
          </a:r>
        </a:p>
      </dsp:txBody>
      <dsp:txXfrm>
        <a:off x="1275599" y="4401143"/>
        <a:ext cx="4905775" cy="11722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5A28C-06C0-496E-814A-4DC9DF19C4CD}">
      <dsp:nvSpPr>
        <dsp:cNvPr id="0" name=""/>
        <dsp:cNvSpPr/>
      </dsp:nvSpPr>
      <dsp:spPr>
        <a:xfrm>
          <a:off x="789807" y="26180"/>
          <a:ext cx="835576" cy="824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227F55-57D0-4F5D-8246-DCB004D372B2}">
      <dsp:nvSpPr>
        <dsp:cNvPr id="0" name=""/>
        <dsp:cNvSpPr/>
      </dsp:nvSpPr>
      <dsp:spPr>
        <a:xfrm>
          <a:off x="13914" y="1002904"/>
          <a:ext cx="2387361" cy="194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 type of malware that restricts access to the infected computer system in some way, and demands that the user pay a ransom to the malware operators to remove the restriction. </a:t>
          </a:r>
        </a:p>
      </dsp:txBody>
      <dsp:txXfrm>
        <a:off x="13914" y="1002904"/>
        <a:ext cx="2387361" cy="1940328"/>
      </dsp:txXfrm>
    </dsp:sp>
    <dsp:sp modelId="{FDE896EE-FD37-4013-9015-468FA96037E9}">
      <dsp:nvSpPr>
        <dsp:cNvPr id="0" name=""/>
        <dsp:cNvSpPr/>
      </dsp:nvSpPr>
      <dsp:spPr>
        <a:xfrm>
          <a:off x="13914" y="3014163"/>
          <a:ext cx="2387361" cy="558518"/>
        </a:xfrm>
        <a:prstGeom prst="rect">
          <a:avLst/>
        </a:prstGeom>
        <a:noFill/>
        <a:ln>
          <a:noFill/>
        </a:ln>
        <a:effectLst/>
      </dsp:spPr>
      <dsp:style>
        <a:lnRef idx="0">
          <a:scrgbClr r="0" g="0" b="0"/>
        </a:lnRef>
        <a:fillRef idx="0">
          <a:scrgbClr r="0" g="0" b="0"/>
        </a:fillRef>
        <a:effectRef idx="0">
          <a:scrgbClr r="0" g="0" b="0"/>
        </a:effectRef>
        <a:fontRef idx="minor"/>
      </dsp:style>
    </dsp:sp>
    <dsp:sp modelId="{A2A8B128-9396-4147-A8EA-F2C8DA8304DD}">
      <dsp:nvSpPr>
        <dsp:cNvPr id="0" name=""/>
        <dsp:cNvSpPr/>
      </dsp:nvSpPr>
      <dsp:spPr>
        <a:xfrm>
          <a:off x="3594957" y="26180"/>
          <a:ext cx="835576" cy="824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C991EA-7FCC-4284-AB57-DB72186F3F86}">
      <dsp:nvSpPr>
        <dsp:cNvPr id="0" name=""/>
        <dsp:cNvSpPr/>
      </dsp:nvSpPr>
      <dsp:spPr>
        <a:xfrm>
          <a:off x="2819064" y="1002904"/>
          <a:ext cx="2387361" cy="194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Some forms of ransomware systematically encrypt files on the system's hard drive, which become difficult or impossible to decrypt without paying the ransom for the encryption key, while some may simply lock the system and display messages intended to coax the user into paying. </a:t>
          </a:r>
        </a:p>
      </dsp:txBody>
      <dsp:txXfrm>
        <a:off x="2819064" y="1002904"/>
        <a:ext cx="2387361" cy="1940328"/>
      </dsp:txXfrm>
    </dsp:sp>
    <dsp:sp modelId="{1AD3C31D-0C43-46AF-B905-4A48C6F76003}">
      <dsp:nvSpPr>
        <dsp:cNvPr id="0" name=""/>
        <dsp:cNvSpPr/>
      </dsp:nvSpPr>
      <dsp:spPr>
        <a:xfrm>
          <a:off x="2819064" y="3014163"/>
          <a:ext cx="2387361" cy="558518"/>
        </a:xfrm>
        <a:prstGeom prst="rect">
          <a:avLst/>
        </a:prstGeom>
        <a:noFill/>
        <a:ln>
          <a:noFill/>
        </a:ln>
        <a:effectLst/>
      </dsp:spPr>
      <dsp:style>
        <a:lnRef idx="0">
          <a:scrgbClr r="0" g="0" b="0"/>
        </a:lnRef>
        <a:fillRef idx="0">
          <a:scrgbClr r="0" g="0" b="0"/>
        </a:fillRef>
        <a:effectRef idx="0">
          <a:scrgbClr r="0" g="0" b="0"/>
        </a:effectRef>
        <a:fontRef idx="minor"/>
      </dsp:style>
    </dsp:sp>
    <dsp:sp modelId="{9AA9E6BB-8889-4F87-AF9E-B3DDC9E63CE8}">
      <dsp:nvSpPr>
        <dsp:cNvPr id="0" name=""/>
        <dsp:cNvSpPr/>
      </dsp:nvSpPr>
      <dsp:spPr>
        <a:xfrm>
          <a:off x="6400107" y="26180"/>
          <a:ext cx="835576" cy="824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3EF3F0-DE8D-49B9-9547-F33539E6E53D}">
      <dsp:nvSpPr>
        <dsp:cNvPr id="0" name=""/>
        <dsp:cNvSpPr/>
      </dsp:nvSpPr>
      <dsp:spPr>
        <a:xfrm>
          <a:off x="5624214" y="1002904"/>
          <a:ext cx="2387361" cy="194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“The ransomware is that good: To be honest, we often advise people just to pay the ransom.”</a:t>
          </a:r>
        </a:p>
      </dsp:txBody>
      <dsp:txXfrm>
        <a:off x="5624214" y="1002904"/>
        <a:ext cx="2387361" cy="1940328"/>
      </dsp:txXfrm>
    </dsp:sp>
    <dsp:sp modelId="{FF8B1220-DB1C-42C6-B9FB-E1E0B7D1FA15}">
      <dsp:nvSpPr>
        <dsp:cNvPr id="0" name=""/>
        <dsp:cNvSpPr/>
      </dsp:nvSpPr>
      <dsp:spPr>
        <a:xfrm>
          <a:off x="5624214" y="3014163"/>
          <a:ext cx="2387361" cy="558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Joseph Bonavolonta, the Assistant Special Agent in Charge of the FBI’s CYBER and Counterintelligence Program in its Boston office.</a:t>
          </a:r>
        </a:p>
      </dsp:txBody>
      <dsp:txXfrm>
        <a:off x="5624214" y="3014163"/>
        <a:ext cx="2387361" cy="558518"/>
      </dsp:txXfrm>
    </dsp:sp>
    <dsp:sp modelId="{19DBF571-600F-4528-8E74-C87EDA24EF38}">
      <dsp:nvSpPr>
        <dsp:cNvPr id="0" name=""/>
        <dsp:cNvSpPr/>
      </dsp:nvSpPr>
      <dsp:spPr>
        <a:xfrm>
          <a:off x="9205257" y="26180"/>
          <a:ext cx="835576" cy="824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BAA089-BD59-4D44-824B-CBAA6BF6ADB4}">
      <dsp:nvSpPr>
        <dsp:cNvPr id="0" name=""/>
        <dsp:cNvSpPr/>
      </dsp:nvSpPr>
      <dsp:spPr>
        <a:xfrm>
          <a:off x="8429364" y="1002904"/>
          <a:ext cx="2387361" cy="194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hlinkClick xmlns:r="http://schemas.openxmlformats.org/officeDocument/2006/relationships" r:id="rId9"/>
            </a:rPr>
            <a:t>Story</a:t>
          </a:r>
          <a:endParaRPr lang="en-US" sz="1400" kern="1200" dirty="0"/>
        </a:p>
      </dsp:txBody>
      <dsp:txXfrm>
        <a:off x="8429364" y="1002904"/>
        <a:ext cx="2387361" cy="1940328"/>
      </dsp:txXfrm>
    </dsp:sp>
    <dsp:sp modelId="{42CA78C4-83FF-4AFF-B946-55A74F1B4B14}">
      <dsp:nvSpPr>
        <dsp:cNvPr id="0" name=""/>
        <dsp:cNvSpPr/>
      </dsp:nvSpPr>
      <dsp:spPr>
        <a:xfrm>
          <a:off x="8429364" y="3014163"/>
          <a:ext cx="2387361" cy="55851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EB408-F02C-E046-98D0-2C35D9B7513B}"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76D76-4B64-CE44-A238-6BCBC41A0BB2}" type="slidenum">
              <a:rPr lang="en-US" smtClean="0"/>
              <a:t>‹#›</a:t>
            </a:fld>
            <a:endParaRPr lang="en-US"/>
          </a:p>
        </p:txBody>
      </p:sp>
    </p:spTree>
    <p:extLst>
      <p:ext uri="{BB962C8B-B14F-4D97-AF65-F5344CB8AC3E}">
        <p14:creationId xmlns:p14="http://schemas.microsoft.com/office/powerpoint/2010/main" val="3704660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EC84-7281-D149-9F74-9259832856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FAEA4A-18E6-DE4C-9F4C-46B3A64F72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94763C-8076-9D45-B7D1-A429EC512C44}"/>
              </a:ext>
            </a:extLst>
          </p:cNvPr>
          <p:cNvSpPr>
            <a:spLocks noGrp="1"/>
          </p:cNvSpPr>
          <p:nvPr>
            <p:ph type="dt" sz="half" idx="10"/>
          </p:nvPr>
        </p:nvSpPr>
        <p:spPr/>
        <p:txBody>
          <a:bodyPr/>
          <a:lstStyle/>
          <a:p>
            <a:fld id="{253D1354-587B-A248-9FC8-B6182A229F2D}" type="datetimeFigureOut">
              <a:rPr lang="en-US" smtClean="0"/>
              <a:t>5/2/22</a:t>
            </a:fld>
            <a:endParaRPr lang="en-US"/>
          </a:p>
        </p:txBody>
      </p:sp>
      <p:sp>
        <p:nvSpPr>
          <p:cNvPr id="5" name="Footer Placeholder 4">
            <a:extLst>
              <a:ext uri="{FF2B5EF4-FFF2-40B4-BE49-F238E27FC236}">
                <a16:creationId xmlns:a16="http://schemas.microsoft.com/office/drawing/2014/main" id="{ED906C3D-AAD2-5B4B-A712-362C626A2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3DBC8-827F-6E4D-BEC8-3BEBFAE21D61}"/>
              </a:ext>
            </a:extLst>
          </p:cNvPr>
          <p:cNvSpPr>
            <a:spLocks noGrp="1"/>
          </p:cNvSpPr>
          <p:nvPr>
            <p:ph type="sldNum" sz="quarter" idx="12"/>
          </p:nvPr>
        </p:nvSpPr>
        <p:spPr/>
        <p:txBody>
          <a:bodyPr/>
          <a:lstStyle/>
          <a:p>
            <a:fld id="{E096D876-DB20-2142-A1A7-5E55E74C8A73}" type="slidenum">
              <a:rPr lang="en-US" smtClean="0"/>
              <a:t>‹#›</a:t>
            </a:fld>
            <a:endParaRPr lang="en-US"/>
          </a:p>
        </p:txBody>
      </p:sp>
    </p:spTree>
    <p:extLst>
      <p:ext uri="{BB962C8B-B14F-4D97-AF65-F5344CB8AC3E}">
        <p14:creationId xmlns:p14="http://schemas.microsoft.com/office/powerpoint/2010/main" val="53052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7A40-1BBE-6F4F-B027-F1BA9E0B59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322CE7-332B-1D4D-9672-207BBB965B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CA588-BCFC-E94F-86EA-4C6737DFFE30}"/>
              </a:ext>
            </a:extLst>
          </p:cNvPr>
          <p:cNvSpPr>
            <a:spLocks noGrp="1"/>
          </p:cNvSpPr>
          <p:nvPr>
            <p:ph type="dt" sz="half" idx="10"/>
          </p:nvPr>
        </p:nvSpPr>
        <p:spPr/>
        <p:txBody>
          <a:bodyPr/>
          <a:lstStyle/>
          <a:p>
            <a:fld id="{253D1354-587B-A248-9FC8-B6182A229F2D}" type="datetimeFigureOut">
              <a:rPr lang="en-US" smtClean="0"/>
              <a:t>5/2/22</a:t>
            </a:fld>
            <a:endParaRPr lang="en-US"/>
          </a:p>
        </p:txBody>
      </p:sp>
      <p:sp>
        <p:nvSpPr>
          <p:cNvPr id="5" name="Footer Placeholder 4">
            <a:extLst>
              <a:ext uri="{FF2B5EF4-FFF2-40B4-BE49-F238E27FC236}">
                <a16:creationId xmlns:a16="http://schemas.microsoft.com/office/drawing/2014/main" id="{20A82DF4-613C-0C44-8879-CE55E6C16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5383D-4A78-B646-89F9-E4644C6992EF}"/>
              </a:ext>
            </a:extLst>
          </p:cNvPr>
          <p:cNvSpPr>
            <a:spLocks noGrp="1"/>
          </p:cNvSpPr>
          <p:nvPr>
            <p:ph type="sldNum" sz="quarter" idx="12"/>
          </p:nvPr>
        </p:nvSpPr>
        <p:spPr/>
        <p:txBody>
          <a:bodyPr/>
          <a:lstStyle/>
          <a:p>
            <a:fld id="{E096D876-DB20-2142-A1A7-5E55E74C8A73}" type="slidenum">
              <a:rPr lang="en-US" smtClean="0"/>
              <a:t>‹#›</a:t>
            </a:fld>
            <a:endParaRPr lang="en-US"/>
          </a:p>
        </p:txBody>
      </p:sp>
    </p:spTree>
    <p:extLst>
      <p:ext uri="{BB962C8B-B14F-4D97-AF65-F5344CB8AC3E}">
        <p14:creationId xmlns:p14="http://schemas.microsoft.com/office/powerpoint/2010/main" val="406979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93B1C5-6E7E-DD43-9D47-CE76601B86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EAF96D-6545-CF45-9870-D9CD183A9F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CEB67-8B19-EB43-B9B7-1C49CC3C0801}"/>
              </a:ext>
            </a:extLst>
          </p:cNvPr>
          <p:cNvSpPr>
            <a:spLocks noGrp="1"/>
          </p:cNvSpPr>
          <p:nvPr>
            <p:ph type="dt" sz="half" idx="10"/>
          </p:nvPr>
        </p:nvSpPr>
        <p:spPr/>
        <p:txBody>
          <a:bodyPr/>
          <a:lstStyle/>
          <a:p>
            <a:fld id="{253D1354-587B-A248-9FC8-B6182A229F2D}" type="datetimeFigureOut">
              <a:rPr lang="en-US" smtClean="0"/>
              <a:t>5/2/22</a:t>
            </a:fld>
            <a:endParaRPr lang="en-US"/>
          </a:p>
        </p:txBody>
      </p:sp>
      <p:sp>
        <p:nvSpPr>
          <p:cNvPr id="5" name="Footer Placeholder 4">
            <a:extLst>
              <a:ext uri="{FF2B5EF4-FFF2-40B4-BE49-F238E27FC236}">
                <a16:creationId xmlns:a16="http://schemas.microsoft.com/office/drawing/2014/main" id="{C8F47966-EF6C-F940-BCD5-5F92488C2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C4758-6B3A-A249-8ED0-1D91CFBAC02A}"/>
              </a:ext>
            </a:extLst>
          </p:cNvPr>
          <p:cNvSpPr>
            <a:spLocks noGrp="1"/>
          </p:cNvSpPr>
          <p:nvPr>
            <p:ph type="sldNum" sz="quarter" idx="12"/>
          </p:nvPr>
        </p:nvSpPr>
        <p:spPr/>
        <p:txBody>
          <a:bodyPr/>
          <a:lstStyle/>
          <a:p>
            <a:fld id="{E096D876-DB20-2142-A1A7-5E55E74C8A73}" type="slidenum">
              <a:rPr lang="en-US" smtClean="0"/>
              <a:t>‹#›</a:t>
            </a:fld>
            <a:endParaRPr lang="en-US"/>
          </a:p>
        </p:txBody>
      </p:sp>
    </p:spTree>
    <p:extLst>
      <p:ext uri="{BB962C8B-B14F-4D97-AF65-F5344CB8AC3E}">
        <p14:creationId xmlns:p14="http://schemas.microsoft.com/office/powerpoint/2010/main" val="313572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2E40-2317-2C4D-91B9-6E2D54E29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1E3D94-52EB-8E4D-BFA1-685744D25F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0DD5C-241A-B34F-9B57-EEDE4A125309}"/>
              </a:ext>
            </a:extLst>
          </p:cNvPr>
          <p:cNvSpPr>
            <a:spLocks noGrp="1"/>
          </p:cNvSpPr>
          <p:nvPr>
            <p:ph type="dt" sz="half" idx="10"/>
          </p:nvPr>
        </p:nvSpPr>
        <p:spPr/>
        <p:txBody>
          <a:bodyPr/>
          <a:lstStyle/>
          <a:p>
            <a:fld id="{253D1354-587B-A248-9FC8-B6182A229F2D}" type="datetimeFigureOut">
              <a:rPr lang="en-US" smtClean="0"/>
              <a:t>5/2/22</a:t>
            </a:fld>
            <a:endParaRPr lang="en-US"/>
          </a:p>
        </p:txBody>
      </p:sp>
      <p:sp>
        <p:nvSpPr>
          <p:cNvPr id="5" name="Footer Placeholder 4">
            <a:extLst>
              <a:ext uri="{FF2B5EF4-FFF2-40B4-BE49-F238E27FC236}">
                <a16:creationId xmlns:a16="http://schemas.microsoft.com/office/drawing/2014/main" id="{03013298-E436-D343-8381-60F3F3C8A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C656F-D7F7-BC4D-8C4F-453CDEA8E55B}"/>
              </a:ext>
            </a:extLst>
          </p:cNvPr>
          <p:cNvSpPr>
            <a:spLocks noGrp="1"/>
          </p:cNvSpPr>
          <p:nvPr>
            <p:ph type="sldNum" sz="quarter" idx="12"/>
          </p:nvPr>
        </p:nvSpPr>
        <p:spPr/>
        <p:txBody>
          <a:bodyPr/>
          <a:lstStyle/>
          <a:p>
            <a:fld id="{E096D876-DB20-2142-A1A7-5E55E74C8A73}" type="slidenum">
              <a:rPr lang="en-US" smtClean="0"/>
              <a:t>‹#›</a:t>
            </a:fld>
            <a:endParaRPr lang="en-US"/>
          </a:p>
        </p:txBody>
      </p:sp>
    </p:spTree>
    <p:extLst>
      <p:ext uri="{BB962C8B-B14F-4D97-AF65-F5344CB8AC3E}">
        <p14:creationId xmlns:p14="http://schemas.microsoft.com/office/powerpoint/2010/main" val="424261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78CB-2892-404E-BA7F-039F0AE84D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45D0B0-80DF-EE49-AC55-89352F4B4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6DECD9-0FDC-EA4B-997C-69704BB56C62}"/>
              </a:ext>
            </a:extLst>
          </p:cNvPr>
          <p:cNvSpPr>
            <a:spLocks noGrp="1"/>
          </p:cNvSpPr>
          <p:nvPr>
            <p:ph type="dt" sz="half" idx="10"/>
          </p:nvPr>
        </p:nvSpPr>
        <p:spPr/>
        <p:txBody>
          <a:bodyPr/>
          <a:lstStyle/>
          <a:p>
            <a:fld id="{253D1354-587B-A248-9FC8-B6182A229F2D}" type="datetimeFigureOut">
              <a:rPr lang="en-US" smtClean="0"/>
              <a:t>5/2/22</a:t>
            </a:fld>
            <a:endParaRPr lang="en-US"/>
          </a:p>
        </p:txBody>
      </p:sp>
      <p:sp>
        <p:nvSpPr>
          <p:cNvPr id="5" name="Footer Placeholder 4">
            <a:extLst>
              <a:ext uri="{FF2B5EF4-FFF2-40B4-BE49-F238E27FC236}">
                <a16:creationId xmlns:a16="http://schemas.microsoft.com/office/drawing/2014/main" id="{231523FC-5526-5E45-9DFB-95F5EC3D6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2DD50-9E58-8241-B65D-7BB232720148}"/>
              </a:ext>
            </a:extLst>
          </p:cNvPr>
          <p:cNvSpPr>
            <a:spLocks noGrp="1"/>
          </p:cNvSpPr>
          <p:nvPr>
            <p:ph type="sldNum" sz="quarter" idx="12"/>
          </p:nvPr>
        </p:nvSpPr>
        <p:spPr/>
        <p:txBody>
          <a:bodyPr/>
          <a:lstStyle/>
          <a:p>
            <a:fld id="{E096D876-DB20-2142-A1A7-5E55E74C8A73}" type="slidenum">
              <a:rPr lang="en-US" smtClean="0"/>
              <a:t>‹#›</a:t>
            </a:fld>
            <a:endParaRPr lang="en-US"/>
          </a:p>
        </p:txBody>
      </p:sp>
    </p:spTree>
    <p:extLst>
      <p:ext uri="{BB962C8B-B14F-4D97-AF65-F5344CB8AC3E}">
        <p14:creationId xmlns:p14="http://schemas.microsoft.com/office/powerpoint/2010/main" val="199246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5F70-2C9E-5443-BD27-9DA0BB1AF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74B95-BB42-DD42-8404-00F3418EA8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15AB71-834B-F548-9878-6B85ACFC6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1AB04E-17EC-394A-88D0-3E45B889F08A}"/>
              </a:ext>
            </a:extLst>
          </p:cNvPr>
          <p:cNvSpPr>
            <a:spLocks noGrp="1"/>
          </p:cNvSpPr>
          <p:nvPr>
            <p:ph type="dt" sz="half" idx="10"/>
          </p:nvPr>
        </p:nvSpPr>
        <p:spPr/>
        <p:txBody>
          <a:bodyPr/>
          <a:lstStyle/>
          <a:p>
            <a:fld id="{253D1354-587B-A248-9FC8-B6182A229F2D}" type="datetimeFigureOut">
              <a:rPr lang="en-US" smtClean="0"/>
              <a:t>5/2/22</a:t>
            </a:fld>
            <a:endParaRPr lang="en-US"/>
          </a:p>
        </p:txBody>
      </p:sp>
      <p:sp>
        <p:nvSpPr>
          <p:cNvPr id="6" name="Footer Placeholder 5">
            <a:extLst>
              <a:ext uri="{FF2B5EF4-FFF2-40B4-BE49-F238E27FC236}">
                <a16:creationId xmlns:a16="http://schemas.microsoft.com/office/drawing/2014/main" id="{D513AC56-17C6-C447-AF80-B7B20799E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224B0-87CD-1A42-B3FF-4EA4BB533A30}"/>
              </a:ext>
            </a:extLst>
          </p:cNvPr>
          <p:cNvSpPr>
            <a:spLocks noGrp="1"/>
          </p:cNvSpPr>
          <p:nvPr>
            <p:ph type="sldNum" sz="quarter" idx="12"/>
          </p:nvPr>
        </p:nvSpPr>
        <p:spPr/>
        <p:txBody>
          <a:bodyPr/>
          <a:lstStyle/>
          <a:p>
            <a:fld id="{E096D876-DB20-2142-A1A7-5E55E74C8A73}" type="slidenum">
              <a:rPr lang="en-US" smtClean="0"/>
              <a:t>‹#›</a:t>
            </a:fld>
            <a:endParaRPr lang="en-US"/>
          </a:p>
        </p:txBody>
      </p:sp>
    </p:spTree>
    <p:extLst>
      <p:ext uri="{BB962C8B-B14F-4D97-AF65-F5344CB8AC3E}">
        <p14:creationId xmlns:p14="http://schemas.microsoft.com/office/powerpoint/2010/main" val="268225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7C11-15BE-5042-A7E5-28578BC687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D30A0-7EA4-254F-A83A-552E6BB319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FAB64D-8128-334D-B68B-15D47AEEC2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691911-16F6-174B-B46C-D5DC4BB2E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BE12D-813A-3744-999A-D4FA53CE50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8A52C6-74E2-154E-BC51-AABCC41A44B9}"/>
              </a:ext>
            </a:extLst>
          </p:cNvPr>
          <p:cNvSpPr>
            <a:spLocks noGrp="1"/>
          </p:cNvSpPr>
          <p:nvPr>
            <p:ph type="dt" sz="half" idx="10"/>
          </p:nvPr>
        </p:nvSpPr>
        <p:spPr/>
        <p:txBody>
          <a:bodyPr/>
          <a:lstStyle/>
          <a:p>
            <a:fld id="{253D1354-587B-A248-9FC8-B6182A229F2D}" type="datetimeFigureOut">
              <a:rPr lang="en-US" smtClean="0"/>
              <a:t>5/2/22</a:t>
            </a:fld>
            <a:endParaRPr lang="en-US"/>
          </a:p>
        </p:txBody>
      </p:sp>
      <p:sp>
        <p:nvSpPr>
          <p:cNvPr id="8" name="Footer Placeholder 7">
            <a:extLst>
              <a:ext uri="{FF2B5EF4-FFF2-40B4-BE49-F238E27FC236}">
                <a16:creationId xmlns:a16="http://schemas.microsoft.com/office/drawing/2014/main" id="{8C2DDE39-A731-6B48-BE81-40F181F399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155E1D-D83B-A041-9A7E-C82ABE8DC8E1}"/>
              </a:ext>
            </a:extLst>
          </p:cNvPr>
          <p:cNvSpPr>
            <a:spLocks noGrp="1"/>
          </p:cNvSpPr>
          <p:nvPr>
            <p:ph type="sldNum" sz="quarter" idx="12"/>
          </p:nvPr>
        </p:nvSpPr>
        <p:spPr/>
        <p:txBody>
          <a:bodyPr/>
          <a:lstStyle/>
          <a:p>
            <a:fld id="{E096D876-DB20-2142-A1A7-5E55E74C8A73}" type="slidenum">
              <a:rPr lang="en-US" smtClean="0"/>
              <a:t>‹#›</a:t>
            </a:fld>
            <a:endParaRPr lang="en-US"/>
          </a:p>
        </p:txBody>
      </p:sp>
    </p:spTree>
    <p:extLst>
      <p:ext uri="{BB962C8B-B14F-4D97-AF65-F5344CB8AC3E}">
        <p14:creationId xmlns:p14="http://schemas.microsoft.com/office/powerpoint/2010/main" val="23485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3773-8CCB-7B48-8550-156829B888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A1910D-6615-0E4F-85EA-7C0464CC6A90}"/>
              </a:ext>
            </a:extLst>
          </p:cNvPr>
          <p:cNvSpPr>
            <a:spLocks noGrp="1"/>
          </p:cNvSpPr>
          <p:nvPr>
            <p:ph type="dt" sz="half" idx="10"/>
          </p:nvPr>
        </p:nvSpPr>
        <p:spPr/>
        <p:txBody>
          <a:bodyPr/>
          <a:lstStyle/>
          <a:p>
            <a:fld id="{253D1354-587B-A248-9FC8-B6182A229F2D}" type="datetimeFigureOut">
              <a:rPr lang="en-US" smtClean="0"/>
              <a:t>5/2/22</a:t>
            </a:fld>
            <a:endParaRPr lang="en-US"/>
          </a:p>
        </p:txBody>
      </p:sp>
      <p:sp>
        <p:nvSpPr>
          <p:cNvPr id="4" name="Footer Placeholder 3">
            <a:extLst>
              <a:ext uri="{FF2B5EF4-FFF2-40B4-BE49-F238E27FC236}">
                <a16:creationId xmlns:a16="http://schemas.microsoft.com/office/drawing/2014/main" id="{909AACB6-175A-C440-9206-159C3E3452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12D864-4B86-2B48-82B2-3DA93A18E410}"/>
              </a:ext>
            </a:extLst>
          </p:cNvPr>
          <p:cNvSpPr>
            <a:spLocks noGrp="1"/>
          </p:cNvSpPr>
          <p:nvPr>
            <p:ph type="sldNum" sz="quarter" idx="12"/>
          </p:nvPr>
        </p:nvSpPr>
        <p:spPr/>
        <p:txBody>
          <a:bodyPr/>
          <a:lstStyle/>
          <a:p>
            <a:fld id="{E096D876-DB20-2142-A1A7-5E55E74C8A73}" type="slidenum">
              <a:rPr lang="en-US" smtClean="0"/>
              <a:t>‹#›</a:t>
            </a:fld>
            <a:endParaRPr lang="en-US"/>
          </a:p>
        </p:txBody>
      </p:sp>
    </p:spTree>
    <p:extLst>
      <p:ext uri="{BB962C8B-B14F-4D97-AF65-F5344CB8AC3E}">
        <p14:creationId xmlns:p14="http://schemas.microsoft.com/office/powerpoint/2010/main" val="237076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BD7D3E-5279-7349-A9A0-214C6277F736}"/>
              </a:ext>
            </a:extLst>
          </p:cNvPr>
          <p:cNvSpPr>
            <a:spLocks noGrp="1"/>
          </p:cNvSpPr>
          <p:nvPr>
            <p:ph type="dt" sz="half" idx="10"/>
          </p:nvPr>
        </p:nvSpPr>
        <p:spPr/>
        <p:txBody>
          <a:bodyPr/>
          <a:lstStyle/>
          <a:p>
            <a:fld id="{253D1354-587B-A248-9FC8-B6182A229F2D}" type="datetimeFigureOut">
              <a:rPr lang="en-US" smtClean="0"/>
              <a:t>5/2/22</a:t>
            </a:fld>
            <a:endParaRPr lang="en-US"/>
          </a:p>
        </p:txBody>
      </p:sp>
      <p:sp>
        <p:nvSpPr>
          <p:cNvPr id="3" name="Footer Placeholder 2">
            <a:extLst>
              <a:ext uri="{FF2B5EF4-FFF2-40B4-BE49-F238E27FC236}">
                <a16:creationId xmlns:a16="http://schemas.microsoft.com/office/drawing/2014/main" id="{329BFC3B-FBBF-C044-AB7A-BEFBF2F79F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232BD0-628E-D045-AA43-2100E21FD77A}"/>
              </a:ext>
            </a:extLst>
          </p:cNvPr>
          <p:cNvSpPr>
            <a:spLocks noGrp="1"/>
          </p:cNvSpPr>
          <p:nvPr>
            <p:ph type="sldNum" sz="quarter" idx="12"/>
          </p:nvPr>
        </p:nvSpPr>
        <p:spPr/>
        <p:txBody>
          <a:bodyPr/>
          <a:lstStyle/>
          <a:p>
            <a:fld id="{E096D876-DB20-2142-A1A7-5E55E74C8A73}" type="slidenum">
              <a:rPr lang="en-US" smtClean="0"/>
              <a:t>‹#›</a:t>
            </a:fld>
            <a:endParaRPr lang="en-US"/>
          </a:p>
        </p:txBody>
      </p:sp>
    </p:spTree>
    <p:extLst>
      <p:ext uri="{BB962C8B-B14F-4D97-AF65-F5344CB8AC3E}">
        <p14:creationId xmlns:p14="http://schemas.microsoft.com/office/powerpoint/2010/main" val="251347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2D4E-A879-1743-937F-E71640D45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AB913E-0A5D-3847-8A79-7532F0DE7C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1933B2-B139-4B46-A818-246A72101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DB6803-7327-FE47-9A88-3635C4223E7A}"/>
              </a:ext>
            </a:extLst>
          </p:cNvPr>
          <p:cNvSpPr>
            <a:spLocks noGrp="1"/>
          </p:cNvSpPr>
          <p:nvPr>
            <p:ph type="dt" sz="half" idx="10"/>
          </p:nvPr>
        </p:nvSpPr>
        <p:spPr/>
        <p:txBody>
          <a:bodyPr/>
          <a:lstStyle/>
          <a:p>
            <a:fld id="{253D1354-587B-A248-9FC8-B6182A229F2D}" type="datetimeFigureOut">
              <a:rPr lang="en-US" smtClean="0"/>
              <a:t>5/2/22</a:t>
            </a:fld>
            <a:endParaRPr lang="en-US"/>
          </a:p>
        </p:txBody>
      </p:sp>
      <p:sp>
        <p:nvSpPr>
          <p:cNvPr id="6" name="Footer Placeholder 5">
            <a:extLst>
              <a:ext uri="{FF2B5EF4-FFF2-40B4-BE49-F238E27FC236}">
                <a16:creationId xmlns:a16="http://schemas.microsoft.com/office/drawing/2014/main" id="{2E2848E8-FCA0-0B49-842B-97CE150E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0FCCE-22B1-B641-B3D7-BC0911AB012D}"/>
              </a:ext>
            </a:extLst>
          </p:cNvPr>
          <p:cNvSpPr>
            <a:spLocks noGrp="1"/>
          </p:cNvSpPr>
          <p:nvPr>
            <p:ph type="sldNum" sz="quarter" idx="12"/>
          </p:nvPr>
        </p:nvSpPr>
        <p:spPr/>
        <p:txBody>
          <a:bodyPr/>
          <a:lstStyle/>
          <a:p>
            <a:fld id="{E096D876-DB20-2142-A1A7-5E55E74C8A73}" type="slidenum">
              <a:rPr lang="en-US" smtClean="0"/>
              <a:t>‹#›</a:t>
            </a:fld>
            <a:endParaRPr lang="en-US"/>
          </a:p>
        </p:txBody>
      </p:sp>
    </p:spTree>
    <p:extLst>
      <p:ext uri="{BB962C8B-B14F-4D97-AF65-F5344CB8AC3E}">
        <p14:creationId xmlns:p14="http://schemas.microsoft.com/office/powerpoint/2010/main" val="171476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B6F7-A17E-0241-ABF9-23A732313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66486-9AE2-C642-A5A7-F4A606244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39089D-3219-4F4D-B9D4-FCB66D23C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7D332-D4C0-9A41-BCB4-C13D1BF10890}"/>
              </a:ext>
            </a:extLst>
          </p:cNvPr>
          <p:cNvSpPr>
            <a:spLocks noGrp="1"/>
          </p:cNvSpPr>
          <p:nvPr>
            <p:ph type="dt" sz="half" idx="10"/>
          </p:nvPr>
        </p:nvSpPr>
        <p:spPr/>
        <p:txBody>
          <a:bodyPr/>
          <a:lstStyle/>
          <a:p>
            <a:fld id="{253D1354-587B-A248-9FC8-B6182A229F2D}" type="datetimeFigureOut">
              <a:rPr lang="en-US" smtClean="0"/>
              <a:t>5/2/22</a:t>
            </a:fld>
            <a:endParaRPr lang="en-US"/>
          </a:p>
        </p:txBody>
      </p:sp>
      <p:sp>
        <p:nvSpPr>
          <p:cNvPr id="6" name="Footer Placeholder 5">
            <a:extLst>
              <a:ext uri="{FF2B5EF4-FFF2-40B4-BE49-F238E27FC236}">
                <a16:creationId xmlns:a16="http://schemas.microsoft.com/office/drawing/2014/main" id="{882C2297-3151-E44C-8DCF-76CCE6594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ABDC2-569E-554B-96A8-E88E5F22CE1B}"/>
              </a:ext>
            </a:extLst>
          </p:cNvPr>
          <p:cNvSpPr>
            <a:spLocks noGrp="1"/>
          </p:cNvSpPr>
          <p:nvPr>
            <p:ph type="sldNum" sz="quarter" idx="12"/>
          </p:nvPr>
        </p:nvSpPr>
        <p:spPr/>
        <p:txBody>
          <a:bodyPr/>
          <a:lstStyle/>
          <a:p>
            <a:fld id="{E096D876-DB20-2142-A1A7-5E55E74C8A73}" type="slidenum">
              <a:rPr lang="en-US" smtClean="0"/>
              <a:t>‹#›</a:t>
            </a:fld>
            <a:endParaRPr lang="en-US"/>
          </a:p>
        </p:txBody>
      </p:sp>
    </p:spTree>
    <p:extLst>
      <p:ext uri="{BB962C8B-B14F-4D97-AF65-F5344CB8AC3E}">
        <p14:creationId xmlns:p14="http://schemas.microsoft.com/office/powerpoint/2010/main" val="278587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81B934-78BD-5748-BB69-8339FC1EB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F814EA-DDEE-CE46-86FE-B598BE290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5DBAE-9FCD-4849-8F11-35D715FF3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D1354-587B-A248-9FC8-B6182A229F2D}" type="datetimeFigureOut">
              <a:rPr lang="en-US" smtClean="0"/>
              <a:t>5/2/22</a:t>
            </a:fld>
            <a:endParaRPr lang="en-US"/>
          </a:p>
        </p:txBody>
      </p:sp>
      <p:sp>
        <p:nvSpPr>
          <p:cNvPr id="5" name="Footer Placeholder 4">
            <a:extLst>
              <a:ext uri="{FF2B5EF4-FFF2-40B4-BE49-F238E27FC236}">
                <a16:creationId xmlns:a16="http://schemas.microsoft.com/office/drawing/2014/main" id="{05095B47-5B30-1E4E-B292-48EC8B83DF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94D45D-1100-7A4E-80ED-105B5B3F9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6D876-DB20-2142-A1A7-5E55E74C8A73}" type="slidenum">
              <a:rPr lang="en-US" smtClean="0"/>
              <a:t>‹#›</a:t>
            </a:fld>
            <a:endParaRPr lang="en-US"/>
          </a:p>
        </p:txBody>
      </p:sp>
    </p:spTree>
    <p:extLst>
      <p:ext uri="{BB962C8B-B14F-4D97-AF65-F5344CB8AC3E}">
        <p14:creationId xmlns:p14="http://schemas.microsoft.com/office/powerpoint/2010/main" val="317318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www.safetydetectives.com/blog/most-dangerous-new-malware-and-security-threats/"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41" y="620392"/>
            <a:ext cx="3808268" cy="5504688"/>
          </a:xfrm>
        </p:spPr>
        <p:txBody>
          <a:bodyPr>
            <a:normAutofit/>
          </a:bodyPr>
          <a:lstStyle/>
          <a:p>
            <a:r>
              <a:rPr lang="en-US" sz="6000">
                <a:solidFill>
                  <a:schemeClr val="accent5"/>
                </a:solidFill>
              </a:rPr>
              <a:t>Viruses vs. Worms</a:t>
            </a:r>
          </a:p>
        </p:txBody>
      </p:sp>
      <p:graphicFrame>
        <p:nvGraphicFramePr>
          <p:cNvPr id="5" name="Content Placeholder 2">
            <a:extLst>
              <a:ext uri="{FF2B5EF4-FFF2-40B4-BE49-F238E27FC236}">
                <a16:creationId xmlns:a16="http://schemas.microsoft.com/office/drawing/2014/main" id="{F1C6CA96-5935-4127-95B7-31947E55EBF7}"/>
              </a:ext>
            </a:extLst>
          </p:cNvPr>
          <p:cNvGraphicFramePr>
            <a:graphicFrameLocks noGrp="1"/>
          </p:cNvGraphicFramePr>
          <p:nvPr>
            <p:ph idx="1"/>
            <p:extLst>
              <p:ext uri="{D42A27DB-BD31-4B8C-83A1-F6EECF244321}">
                <p14:modId xmlns:p14="http://schemas.microsoft.com/office/powerpoint/2010/main" val="1966595228"/>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D632896C-86EC-3340-9899-CF72ED7A6080}"/>
              </a:ext>
            </a:extLst>
          </p:cNvPr>
          <p:cNvSpPr txBox="1"/>
          <p:nvPr/>
        </p:nvSpPr>
        <p:spPr>
          <a:xfrm>
            <a:off x="0" y="6502403"/>
            <a:ext cx="12192000" cy="246221"/>
          </a:xfrm>
          <a:prstGeom prst="rect">
            <a:avLst/>
          </a:prstGeom>
          <a:noFill/>
        </p:spPr>
        <p:txBody>
          <a:bodyPr wrap="square" rtlCol="0">
            <a:spAutoFit/>
          </a:bodyPr>
          <a:lstStyle/>
          <a:p>
            <a:pPr algn="ctr"/>
            <a:r>
              <a:rPr lang="en-US" sz="1000" dirty="0"/>
              <a:t>Source: https://</a:t>
            </a:r>
            <a:r>
              <a:rPr lang="en-US" sz="1000" dirty="0" err="1"/>
              <a:t>usa.kaspersky.com</a:t>
            </a:r>
            <a:r>
              <a:rPr lang="en-US" sz="1000" dirty="0"/>
              <a:t>/internet-security-center/threats/computer-viruses-vs-worms#.WKm-QxCJp1I</a:t>
            </a:r>
          </a:p>
        </p:txBody>
      </p:sp>
    </p:spTree>
    <p:extLst>
      <p:ext uri="{BB962C8B-B14F-4D97-AF65-F5344CB8AC3E}">
        <p14:creationId xmlns:p14="http://schemas.microsoft.com/office/powerpoint/2010/main" val="48193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39C83B4-CCB6-412E-B7FF-BA0CF31B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A989C-D286-48D4-B3F1-84F3CBF09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76EECA0C-D718-4B46-8AFB-A85C64950C5D}"/>
              </a:ext>
            </a:extLst>
          </p:cNvPr>
          <p:cNvSpPr>
            <a:spLocks noGrp="1"/>
          </p:cNvSpPr>
          <p:nvPr>
            <p:ph type="title"/>
          </p:nvPr>
        </p:nvSpPr>
        <p:spPr>
          <a:xfrm>
            <a:off x="804672" y="1541007"/>
            <a:ext cx="3401568" cy="3775985"/>
          </a:xfrm>
        </p:spPr>
        <p:txBody>
          <a:bodyPr>
            <a:normAutofit/>
          </a:bodyPr>
          <a:lstStyle/>
          <a:p>
            <a:r>
              <a:rPr lang="en-US" sz="4000" b="1" dirty="0">
                <a:solidFill>
                  <a:schemeClr val="tx2"/>
                </a:solidFill>
              </a:rPr>
              <a:t>10 Most Dangerous Virus &amp; Malware Threats in 2022</a:t>
            </a:r>
            <a:endParaRPr lang="en-US" sz="4000" dirty="0">
              <a:solidFill>
                <a:schemeClr val="tx2"/>
              </a:solidFill>
            </a:endParaRPr>
          </a:p>
        </p:txBody>
      </p:sp>
      <p:grpSp>
        <p:nvGrpSpPr>
          <p:cNvPr id="15" name="Group 14">
            <a:extLst>
              <a:ext uri="{FF2B5EF4-FFF2-40B4-BE49-F238E27FC236}">
                <a16:creationId xmlns:a16="http://schemas.microsoft.com/office/drawing/2014/main" id="{98925B56-689F-4DFB-8FD0-9BB9D8DE8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179493" cy="2385844"/>
            <a:chOff x="-305" y="-1"/>
            <a:chExt cx="3832880" cy="2876136"/>
          </a:xfrm>
        </p:grpSpPr>
        <p:sp>
          <p:nvSpPr>
            <p:cNvPr id="16" name="Freeform: Shape 15">
              <a:extLst>
                <a:ext uri="{FF2B5EF4-FFF2-40B4-BE49-F238E27FC236}">
                  <a16:creationId xmlns:a16="http://schemas.microsoft.com/office/drawing/2014/main" id="{B9233DCD-C902-4E2F-ABB5-F2498FBB5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725B7C80-EAF5-443A-8461-946150B5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8CD3602-8169-45DE-B122-457CF0F10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73D416A-6D94-4560-9975-67C1FD20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A7EE5FDC-1EEC-4871-BD9E-EF321D5F8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53321" y="4487852"/>
            <a:ext cx="2747353" cy="2375262"/>
            <a:chOff x="-305" y="-4155"/>
            <a:chExt cx="2514948" cy="2174333"/>
          </a:xfrm>
        </p:grpSpPr>
        <p:sp>
          <p:nvSpPr>
            <p:cNvPr id="22" name="Freeform: Shape 21">
              <a:extLst>
                <a:ext uri="{FF2B5EF4-FFF2-40B4-BE49-F238E27FC236}">
                  <a16:creationId xmlns:a16="http://schemas.microsoft.com/office/drawing/2014/main" id="{6DE1D26D-7254-43D9-9405-A77E66782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758F69F4-6E29-4950-A92E-ADD768EC8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A0AEE0D-D2B5-4616-8383-D61A58F0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2EA69949-F890-4A2C-84CB-7F0EAF6BD2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Content Placeholder 4">
            <a:extLst>
              <a:ext uri="{FF2B5EF4-FFF2-40B4-BE49-F238E27FC236}">
                <a16:creationId xmlns:a16="http://schemas.microsoft.com/office/drawing/2014/main" id="{B8C630E3-F735-40E3-B928-68A9A427B277}"/>
              </a:ext>
            </a:extLst>
          </p:cNvPr>
          <p:cNvGraphicFramePr>
            <a:graphicFrameLocks noGrp="1"/>
          </p:cNvGraphicFramePr>
          <p:nvPr>
            <p:ph idx="1"/>
            <p:extLst>
              <p:ext uri="{D42A27DB-BD31-4B8C-83A1-F6EECF244321}">
                <p14:modId xmlns:p14="http://schemas.microsoft.com/office/powerpoint/2010/main" val="3269697901"/>
              </p:ext>
            </p:extLst>
          </p:nvPr>
        </p:nvGraphicFramePr>
        <p:xfrm>
          <a:off x="5641614" y="955653"/>
          <a:ext cx="5747085"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D25C0CB9-4381-B84C-BEA2-FADA3E1AFA93}"/>
              </a:ext>
            </a:extLst>
          </p:cNvPr>
          <p:cNvSpPr/>
          <p:nvPr/>
        </p:nvSpPr>
        <p:spPr>
          <a:xfrm>
            <a:off x="8313" y="6196069"/>
            <a:ext cx="12191695" cy="369332"/>
          </a:xfrm>
          <a:prstGeom prst="rect">
            <a:avLst/>
          </a:prstGeom>
        </p:spPr>
        <p:txBody>
          <a:bodyPr wrap="square">
            <a:spAutoFit/>
          </a:bodyPr>
          <a:lstStyle/>
          <a:p>
            <a:pPr algn="ctr"/>
            <a:r>
              <a:rPr lang="en-US" dirty="0">
                <a:hlinkClick r:id="rId7"/>
              </a:rPr>
              <a:t>https://</a:t>
            </a:r>
            <a:r>
              <a:rPr lang="en-US" dirty="0" err="1">
                <a:hlinkClick r:id="rId7"/>
              </a:rPr>
              <a:t>www.safetydetectives.com</a:t>
            </a:r>
            <a:r>
              <a:rPr lang="en-US" dirty="0">
                <a:hlinkClick r:id="rId7"/>
              </a:rPr>
              <a:t>/blog/most-dangerous-new-malware-and-security-threats/</a:t>
            </a:r>
            <a:endParaRPr lang="en-US" dirty="0"/>
          </a:p>
        </p:txBody>
      </p:sp>
    </p:spTree>
    <p:extLst>
      <p:ext uri="{BB962C8B-B14F-4D97-AF65-F5344CB8AC3E}">
        <p14:creationId xmlns:p14="http://schemas.microsoft.com/office/powerpoint/2010/main" val="344316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E43753-AC9D-0849-BF87-A78F06732928}"/>
              </a:ext>
            </a:extLst>
          </p:cNvPr>
          <p:cNvSpPr>
            <a:spLocks noGrp="1"/>
          </p:cNvSpPr>
          <p:nvPr>
            <p:ph type="title"/>
          </p:nvPr>
        </p:nvSpPr>
        <p:spPr>
          <a:xfrm>
            <a:off x="680321" y="2063262"/>
            <a:ext cx="3739279" cy="2661052"/>
          </a:xfrm>
        </p:spPr>
        <p:txBody>
          <a:bodyPr>
            <a:normAutofit/>
          </a:bodyPr>
          <a:lstStyle/>
          <a:p>
            <a:pPr algn="r"/>
            <a:r>
              <a:rPr lang="en-US" sz="4400" dirty="0"/>
              <a:t>Watering Hole Attack</a:t>
            </a:r>
          </a:p>
        </p:txBody>
      </p:sp>
      <p:graphicFrame>
        <p:nvGraphicFramePr>
          <p:cNvPr id="6" name="Content Placeholder 3">
            <a:extLst>
              <a:ext uri="{FF2B5EF4-FFF2-40B4-BE49-F238E27FC236}">
                <a16:creationId xmlns:a16="http://schemas.microsoft.com/office/drawing/2014/main" id="{227E5188-4E55-46FB-8F62-332A455C4411}"/>
              </a:ext>
            </a:extLst>
          </p:cNvPr>
          <p:cNvGraphicFramePr>
            <a:graphicFrameLocks noGrp="1"/>
          </p:cNvGraphicFramePr>
          <p:nvPr>
            <p:ph idx="1"/>
            <p:extLst>
              <p:ext uri="{D42A27DB-BD31-4B8C-83A1-F6EECF244321}">
                <p14:modId xmlns:p14="http://schemas.microsoft.com/office/powerpoint/2010/main" val="1085843524"/>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018FA16D-43F9-004E-8530-D97047D5586F}"/>
              </a:ext>
            </a:extLst>
          </p:cNvPr>
          <p:cNvSpPr txBox="1"/>
          <p:nvPr/>
        </p:nvSpPr>
        <p:spPr>
          <a:xfrm>
            <a:off x="0" y="6596744"/>
            <a:ext cx="12191999" cy="246221"/>
          </a:xfrm>
          <a:prstGeom prst="rect">
            <a:avLst/>
          </a:prstGeom>
          <a:noFill/>
        </p:spPr>
        <p:txBody>
          <a:bodyPr wrap="square" rtlCol="0">
            <a:spAutoFit/>
          </a:bodyPr>
          <a:lstStyle/>
          <a:p>
            <a:pPr algn="ctr"/>
            <a:r>
              <a:rPr lang="en-US" sz="1000" dirty="0"/>
              <a:t>Source: https://searchsecurity.techtarget.com/definition/watering-hole-attack</a:t>
            </a:r>
          </a:p>
        </p:txBody>
      </p:sp>
    </p:spTree>
    <p:extLst>
      <p:ext uri="{BB962C8B-B14F-4D97-AF65-F5344CB8AC3E}">
        <p14:creationId xmlns:p14="http://schemas.microsoft.com/office/powerpoint/2010/main" val="42769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normAutofit/>
          </a:bodyPr>
          <a:lstStyle/>
          <a:p>
            <a:r>
              <a:rPr lang="en-US" dirty="0"/>
              <a:t>Ransomware</a:t>
            </a:r>
          </a:p>
        </p:txBody>
      </p:sp>
      <p:graphicFrame>
        <p:nvGraphicFramePr>
          <p:cNvPr id="5" name="Content Placeholder 2">
            <a:extLst>
              <a:ext uri="{FF2B5EF4-FFF2-40B4-BE49-F238E27FC236}">
                <a16:creationId xmlns:a16="http://schemas.microsoft.com/office/drawing/2014/main" id="{46C41F66-5DC9-4684-905C-C76230EDCF34}"/>
              </a:ext>
            </a:extLst>
          </p:cNvPr>
          <p:cNvGraphicFramePr>
            <a:graphicFrameLocks noGrp="1"/>
          </p:cNvGraphicFramePr>
          <p:nvPr>
            <p:ph idx="1"/>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EC54DE6-F0ED-7B4F-BCCD-F370B1AF5894}"/>
              </a:ext>
            </a:extLst>
          </p:cNvPr>
          <p:cNvSpPr txBox="1"/>
          <p:nvPr/>
        </p:nvSpPr>
        <p:spPr>
          <a:xfrm>
            <a:off x="2667000" y="6642556"/>
            <a:ext cx="6858000" cy="215444"/>
          </a:xfrm>
          <a:prstGeom prst="rect">
            <a:avLst/>
          </a:prstGeom>
          <a:noFill/>
        </p:spPr>
        <p:txBody>
          <a:bodyPr wrap="square" rtlCol="0">
            <a:spAutoFit/>
          </a:bodyPr>
          <a:lstStyle/>
          <a:p>
            <a:pPr algn="ctr"/>
            <a:r>
              <a:rPr lang="en-US" sz="800" dirty="0"/>
              <a:t>Source: Wikipedia</a:t>
            </a:r>
          </a:p>
        </p:txBody>
      </p:sp>
    </p:spTree>
    <p:extLst>
      <p:ext uri="{BB962C8B-B14F-4D97-AF65-F5344CB8AC3E}">
        <p14:creationId xmlns:p14="http://schemas.microsoft.com/office/powerpoint/2010/main" val="172654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how ransomware works graphic">
            <a:extLst>
              <a:ext uri="{FF2B5EF4-FFF2-40B4-BE49-F238E27FC236}">
                <a16:creationId xmlns:a16="http://schemas.microsoft.com/office/drawing/2014/main" id="{513299F9-0E34-3C41-8188-36249C946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76200"/>
            <a:ext cx="76454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668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412</Words>
  <Application>Microsoft Macintosh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Viruses vs. Worms</vt:lpstr>
      <vt:lpstr>10 Most Dangerous Virus &amp; Malware Threats in 2022</vt:lpstr>
      <vt:lpstr>Watering Hole Attack</vt:lpstr>
      <vt:lpstr>Ransomware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429</dc:title>
  <dc:creator>Erik Krogh</dc:creator>
  <cp:lastModifiedBy>Adam von Arnim</cp:lastModifiedBy>
  <cp:revision>11</cp:revision>
  <dcterms:created xsi:type="dcterms:W3CDTF">2022-02-05T12:55:28Z</dcterms:created>
  <dcterms:modified xsi:type="dcterms:W3CDTF">2022-05-02T20:53:41Z</dcterms:modified>
</cp:coreProperties>
</file>