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6" r:id="rId3"/>
    <p:sldId id="282" r:id="rId4"/>
    <p:sldId id="280" r:id="rId5"/>
    <p:sldId id="295" r:id="rId6"/>
    <p:sldId id="287" r:id="rId7"/>
    <p:sldId id="294" r:id="rId8"/>
    <p:sldId id="288" r:id="rId9"/>
    <p:sldId id="291" r:id="rId10"/>
    <p:sldId id="293" r:id="rId11"/>
  </p:sldIdLst>
  <p:sldSz cx="9144000" cy="5143500" type="screen16x9"/>
  <p:notesSz cx="6858000" cy="9144000"/>
  <p:defaultTextStyle>
    <a:defPPr>
      <a:defRPr lang="zh-CN"/>
    </a:defPPr>
    <a:lvl1pPr marL="0" algn="l" defTabSz="993140" rtl="0" eaLnBrk="1" latinLnBrk="0" hangingPunct="1">
      <a:defRPr sz="2000" kern="1200">
        <a:solidFill>
          <a:schemeClr val="tx1"/>
        </a:solidFill>
        <a:latin typeface="+mn-lt"/>
        <a:ea typeface="+mn-ea"/>
        <a:cs typeface="+mn-cs"/>
      </a:defRPr>
    </a:lvl1pPr>
    <a:lvl2pPr marL="496570" algn="l" defTabSz="993140" rtl="0" eaLnBrk="1" latinLnBrk="0" hangingPunct="1">
      <a:defRPr sz="2000" kern="1200">
        <a:solidFill>
          <a:schemeClr val="tx1"/>
        </a:solidFill>
        <a:latin typeface="+mn-lt"/>
        <a:ea typeface="+mn-ea"/>
        <a:cs typeface="+mn-cs"/>
      </a:defRPr>
    </a:lvl2pPr>
    <a:lvl3pPr marL="993775" algn="l" defTabSz="993140" rtl="0" eaLnBrk="1" latinLnBrk="0" hangingPunct="1">
      <a:defRPr sz="2000" kern="1200">
        <a:solidFill>
          <a:schemeClr val="tx1"/>
        </a:solidFill>
        <a:latin typeface="+mn-lt"/>
        <a:ea typeface="+mn-ea"/>
        <a:cs typeface="+mn-cs"/>
      </a:defRPr>
    </a:lvl3pPr>
    <a:lvl4pPr marL="1490345" algn="l" defTabSz="993140" rtl="0" eaLnBrk="1" latinLnBrk="0" hangingPunct="1">
      <a:defRPr sz="2000" kern="1200">
        <a:solidFill>
          <a:schemeClr val="tx1"/>
        </a:solidFill>
        <a:latin typeface="+mn-lt"/>
        <a:ea typeface="+mn-ea"/>
        <a:cs typeface="+mn-cs"/>
      </a:defRPr>
    </a:lvl4pPr>
    <a:lvl5pPr marL="1987550" algn="l" defTabSz="993140" rtl="0" eaLnBrk="1" latinLnBrk="0" hangingPunct="1">
      <a:defRPr sz="2000" kern="1200">
        <a:solidFill>
          <a:schemeClr val="tx1"/>
        </a:solidFill>
        <a:latin typeface="+mn-lt"/>
        <a:ea typeface="+mn-ea"/>
        <a:cs typeface="+mn-cs"/>
      </a:defRPr>
    </a:lvl5pPr>
    <a:lvl6pPr marL="2484120" algn="l" defTabSz="993140" rtl="0" eaLnBrk="1" latinLnBrk="0" hangingPunct="1">
      <a:defRPr sz="2000" kern="1200">
        <a:solidFill>
          <a:schemeClr val="tx1"/>
        </a:solidFill>
        <a:latin typeface="+mn-lt"/>
        <a:ea typeface="+mn-ea"/>
        <a:cs typeface="+mn-cs"/>
      </a:defRPr>
    </a:lvl6pPr>
    <a:lvl7pPr marL="2981325" algn="l" defTabSz="993140" rtl="0" eaLnBrk="1" latinLnBrk="0" hangingPunct="1">
      <a:defRPr sz="2000" kern="1200">
        <a:solidFill>
          <a:schemeClr val="tx1"/>
        </a:solidFill>
        <a:latin typeface="+mn-lt"/>
        <a:ea typeface="+mn-ea"/>
        <a:cs typeface="+mn-cs"/>
      </a:defRPr>
    </a:lvl7pPr>
    <a:lvl8pPr marL="3477895" algn="l" defTabSz="993140" rtl="0" eaLnBrk="1" latinLnBrk="0" hangingPunct="1">
      <a:defRPr sz="2000" kern="1200">
        <a:solidFill>
          <a:schemeClr val="tx1"/>
        </a:solidFill>
        <a:latin typeface="+mn-lt"/>
        <a:ea typeface="+mn-ea"/>
        <a:cs typeface="+mn-cs"/>
      </a:defRPr>
    </a:lvl8pPr>
    <a:lvl9pPr marL="3974465" algn="l" defTabSz="99314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6">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6600"/>
    <a:srgbClr val="FF6E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82" autoAdjust="0"/>
  </p:normalViewPr>
  <p:slideViewPr>
    <p:cSldViewPr>
      <p:cViewPr varScale="1">
        <p:scale>
          <a:sx n="119" d="100"/>
          <a:sy n="119" d="100"/>
        </p:scale>
        <p:origin x="594" y="102"/>
      </p:cViewPr>
      <p:guideLst>
        <p:guide orient="horz" pos="1576"/>
        <p:guide pos="28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D79A8-907E-4D20-AA03-BF9822F9771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4A2EB8C-8D2B-4C3F-BDF2-922E1F6E576E}">
      <dgm:prSet/>
      <dgm:spPr/>
      <dgm:t>
        <a:bodyPr/>
        <a:lstStyle/>
        <a:p>
          <a:r>
            <a:rPr lang="zh-CN" dirty="0">
              <a:latin typeface="华文楷体" panose="02010600040101010101" pitchFamily="2" charset="-122"/>
              <a:ea typeface="华文楷体" panose="02010600040101010101" pitchFamily="2" charset="-122"/>
            </a:rPr>
            <a:t>原理图绘制</a:t>
          </a:r>
        </a:p>
      </dgm:t>
    </dgm:pt>
    <dgm:pt modelId="{136B84C2-0A8B-4033-8709-BB767E28F68E}" type="parTrans" cxnId="{3F8CEAA1-E1E3-47D0-AD37-F2650465D43F}">
      <dgm:prSet/>
      <dgm:spPr/>
      <dgm:t>
        <a:bodyPr/>
        <a:lstStyle/>
        <a:p>
          <a:endParaRPr lang="zh-CN" altLang="en-US"/>
        </a:p>
      </dgm:t>
    </dgm:pt>
    <dgm:pt modelId="{8163EBD8-C229-4BB5-A449-1A3AFA2A2D93}" type="sibTrans" cxnId="{3F8CEAA1-E1E3-47D0-AD37-F2650465D43F}">
      <dgm:prSet/>
      <dgm:spPr/>
      <dgm:t>
        <a:bodyPr/>
        <a:lstStyle/>
        <a:p>
          <a:endParaRPr lang="zh-CN" altLang="en-US"/>
        </a:p>
      </dgm:t>
    </dgm:pt>
    <dgm:pt modelId="{80860531-9FE1-4807-A6D2-F77DA3A74DB7}">
      <dgm:prSet/>
      <dgm:spPr/>
      <dgm:t>
        <a:bodyPr/>
        <a:lstStyle/>
        <a:p>
          <a:r>
            <a:rPr lang="zh-CN" dirty="0">
              <a:latin typeface="华文楷体" panose="02010600040101010101" pitchFamily="2" charset="-122"/>
              <a:ea typeface="华文楷体" panose="02010600040101010101" pitchFamily="2" charset="-122"/>
            </a:rPr>
            <a:t>指导</a:t>
          </a:r>
          <a:r>
            <a:rPr lang="en-US" dirty="0">
              <a:latin typeface="华文楷体" panose="02010600040101010101" pitchFamily="2" charset="-122"/>
              <a:ea typeface="华文楷体" panose="02010600040101010101" pitchFamily="2" charset="-122"/>
            </a:rPr>
            <a:t>PCB</a:t>
          </a:r>
          <a:r>
            <a:rPr lang="zh-CN" dirty="0">
              <a:latin typeface="华文楷体" panose="02010600040101010101" pitchFamily="2" charset="-122"/>
              <a:ea typeface="华文楷体" panose="02010600040101010101" pitchFamily="2" charset="-122"/>
            </a:rPr>
            <a:t>设计</a:t>
          </a:r>
        </a:p>
      </dgm:t>
    </dgm:pt>
    <dgm:pt modelId="{752BD565-05D2-498B-9585-8E92F9C06DF3}" type="parTrans" cxnId="{68B15EA5-18A4-41B8-81FC-37B1FC479F62}">
      <dgm:prSet/>
      <dgm:spPr/>
      <dgm:t>
        <a:bodyPr/>
        <a:lstStyle/>
        <a:p>
          <a:endParaRPr lang="zh-CN" altLang="en-US"/>
        </a:p>
      </dgm:t>
    </dgm:pt>
    <dgm:pt modelId="{8929CCF3-2250-40A3-8960-A7BEDEE5CCAB}" type="sibTrans" cxnId="{68B15EA5-18A4-41B8-81FC-37B1FC479F62}">
      <dgm:prSet/>
      <dgm:spPr/>
      <dgm:t>
        <a:bodyPr/>
        <a:lstStyle/>
        <a:p>
          <a:endParaRPr lang="zh-CN" altLang="en-US"/>
        </a:p>
      </dgm:t>
    </dgm:pt>
    <dgm:pt modelId="{79B43864-B23C-4EC1-8201-FB7639FFCB86}">
      <dgm:prSet/>
      <dgm:spPr/>
      <dgm:t>
        <a:bodyPr/>
        <a:lstStyle/>
        <a:p>
          <a:r>
            <a:rPr lang="zh-CN" dirty="0">
              <a:latin typeface="华文楷体" panose="02010600040101010101" pitchFamily="2" charset="-122"/>
              <a:ea typeface="华文楷体" panose="02010600040101010101" pitchFamily="2" charset="-122"/>
            </a:rPr>
            <a:t>做</a:t>
          </a:r>
          <a:r>
            <a:rPr lang="en-US" dirty="0">
              <a:latin typeface="华文楷体" panose="02010600040101010101" pitchFamily="2" charset="-122"/>
              <a:ea typeface="华文楷体" panose="02010600040101010101" pitchFamily="2" charset="-122"/>
            </a:rPr>
            <a:t>BOM</a:t>
          </a:r>
          <a:endParaRPr lang="zh-CN" dirty="0">
            <a:latin typeface="华文楷体" panose="02010600040101010101" pitchFamily="2" charset="-122"/>
            <a:ea typeface="华文楷体" panose="02010600040101010101" pitchFamily="2" charset="-122"/>
          </a:endParaRPr>
        </a:p>
      </dgm:t>
    </dgm:pt>
    <dgm:pt modelId="{1B5ED1EB-B3C0-4045-A557-7B50F7F25DC4}" type="parTrans" cxnId="{5E367CC2-82FE-4AED-A424-C37C8665C464}">
      <dgm:prSet/>
      <dgm:spPr/>
      <dgm:t>
        <a:bodyPr/>
        <a:lstStyle/>
        <a:p>
          <a:endParaRPr lang="zh-CN" altLang="en-US"/>
        </a:p>
      </dgm:t>
    </dgm:pt>
    <dgm:pt modelId="{209BDE03-77A3-48C6-A73A-65DA64BFB4BB}" type="sibTrans" cxnId="{5E367CC2-82FE-4AED-A424-C37C8665C464}">
      <dgm:prSet/>
      <dgm:spPr/>
      <dgm:t>
        <a:bodyPr/>
        <a:lstStyle/>
        <a:p>
          <a:endParaRPr lang="zh-CN" altLang="en-US"/>
        </a:p>
      </dgm:t>
    </dgm:pt>
    <dgm:pt modelId="{2719F739-008F-4633-8C9A-6C687F295618}">
      <dgm:prSet/>
      <dgm:spPr/>
      <dgm:t>
        <a:bodyPr/>
        <a:lstStyle/>
        <a:p>
          <a:r>
            <a:rPr lang="zh-CN" dirty="0">
              <a:latin typeface="华文楷体" panose="02010600040101010101" pitchFamily="2" charset="-122"/>
              <a:ea typeface="华文楷体" panose="02010600040101010101" pitchFamily="2" charset="-122"/>
            </a:rPr>
            <a:t>不良机分析</a:t>
          </a:r>
        </a:p>
      </dgm:t>
    </dgm:pt>
    <dgm:pt modelId="{D86D7118-27D0-4E8D-AA46-8B4EF0A135C3}" type="parTrans" cxnId="{D819164B-8460-4869-9144-00E88A6529E3}">
      <dgm:prSet/>
      <dgm:spPr/>
      <dgm:t>
        <a:bodyPr/>
        <a:lstStyle/>
        <a:p>
          <a:endParaRPr lang="zh-CN" altLang="en-US"/>
        </a:p>
      </dgm:t>
    </dgm:pt>
    <dgm:pt modelId="{39065B9B-EACE-4787-9138-53472165146B}" type="sibTrans" cxnId="{D819164B-8460-4869-9144-00E88A6529E3}">
      <dgm:prSet/>
      <dgm:spPr/>
      <dgm:t>
        <a:bodyPr/>
        <a:lstStyle/>
        <a:p>
          <a:endParaRPr lang="zh-CN" altLang="en-US"/>
        </a:p>
      </dgm:t>
    </dgm:pt>
    <dgm:pt modelId="{95232933-227C-44B9-95E9-DAA68F400D8F}">
      <dgm:prSet custT="1"/>
      <dgm:spPr/>
      <dgm:t>
        <a:bodyPr/>
        <a:lstStyle/>
        <a:p>
          <a:r>
            <a:rPr lang="zh-CN" altLang="en-US" sz="1800" dirty="0">
              <a:latin typeface="华文楷体" panose="02010600040101010101" pitchFamily="2" charset="-122"/>
              <a:ea typeface="华文楷体" panose="02010600040101010101" pitchFamily="2" charset="-122"/>
            </a:rPr>
            <a:t>功能调试，整机调试等等</a:t>
          </a:r>
        </a:p>
      </dgm:t>
    </dgm:pt>
    <dgm:pt modelId="{237651FD-E533-4C06-B2BE-3902E835FF35}" type="parTrans" cxnId="{22CDA59B-9BC0-4939-A45E-5C7B8F86507B}">
      <dgm:prSet/>
      <dgm:spPr/>
      <dgm:t>
        <a:bodyPr/>
        <a:lstStyle/>
        <a:p>
          <a:endParaRPr lang="zh-CN" altLang="en-US"/>
        </a:p>
      </dgm:t>
    </dgm:pt>
    <dgm:pt modelId="{C3545724-5E05-48DD-A398-79B6E6083889}" type="sibTrans" cxnId="{22CDA59B-9BC0-4939-A45E-5C7B8F86507B}">
      <dgm:prSet/>
      <dgm:spPr/>
      <dgm:t>
        <a:bodyPr/>
        <a:lstStyle/>
        <a:p>
          <a:endParaRPr lang="zh-CN" altLang="en-US"/>
        </a:p>
      </dgm:t>
    </dgm:pt>
    <dgm:pt modelId="{F9270348-CD41-472C-8A4A-1FB141535E63}" type="pres">
      <dgm:prSet presAssocID="{43ED79A8-907E-4D20-AA03-BF9822F9771D}" presName="compositeShape" presStyleCnt="0">
        <dgm:presLayoutVars>
          <dgm:chMax val="7"/>
          <dgm:dir/>
          <dgm:resizeHandles val="exact"/>
        </dgm:presLayoutVars>
      </dgm:prSet>
      <dgm:spPr/>
    </dgm:pt>
    <dgm:pt modelId="{50F9A5B9-AC0C-4D70-9B48-08BB338AAA51}" type="pres">
      <dgm:prSet presAssocID="{E4A2EB8C-8D2B-4C3F-BDF2-922E1F6E576E}" presName="circ1" presStyleLbl="vennNode1" presStyleIdx="0" presStyleCnt="5"/>
      <dgm:spPr/>
    </dgm:pt>
    <dgm:pt modelId="{DDA6BAF1-5A6C-4BDA-B66B-316EC8D232D3}" type="pres">
      <dgm:prSet presAssocID="{E4A2EB8C-8D2B-4C3F-BDF2-922E1F6E576E}" presName="circ1Tx" presStyleLbl="revTx" presStyleIdx="0" presStyleCnt="0">
        <dgm:presLayoutVars>
          <dgm:chMax val="0"/>
          <dgm:chPref val="0"/>
          <dgm:bulletEnabled val="1"/>
        </dgm:presLayoutVars>
      </dgm:prSet>
      <dgm:spPr/>
    </dgm:pt>
    <dgm:pt modelId="{E4D50287-516C-4475-8AAD-9A187CDB6F6F}" type="pres">
      <dgm:prSet presAssocID="{80860531-9FE1-4807-A6D2-F77DA3A74DB7}" presName="circ2" presStyleLbl="vennNode1" presStyleIdx="1" presStyleCnt="5"/>
      <dgm:spPr/>
    </dgm:pt>
    <dgm:pt modelId="{F4CD910E-0A13-4AA7-AA6E-7FC7CF6BFBF5}" type="pres">
      <dgm:prSet presAssocID="{80860531-9FE1-4807-A6D2-F77DA3A74DB7}" presName="circ2Tx" presStyleLbl="revTx" presStyleIdx="0" presStyleCnt="0" custLinFactX="-108029" custLinFactNeighborX="-200000" custLinFactNeighborY="-9876">
        <dgm:presLayoutVars>
          <dgm:chMax val="0"/>
          <dgm:chPref val="0"/>
          <dgm:bulletEnabled val="1"/>
        </dgm:presLayoutVars>
      </dgm:prSet>
      <dgm:spPr/>
    </dgm:pt>
    <dgm:pt modelId="{1115684C-88BD-413E-A958-392DFBF90864}" type="pres">
      <dgm:prSet presAssocID="{79B43864-B23C-4EC1-8201-FB7639FFCB86}" presName="circ3" presStyleLbl="vennNode1" presStyleIdx="2" presStyleCnt="5"/>
      <dgm:spPr/>
    </dgm:pt>
    <dgm:pt modelId="{430AA8DA-191C-4FD9-8672-E10A64FBAC77}" type="pres">
      <dgm:prSet presAssocID="{79B43864-B23C-4EC1-8201-FB7639FFCB86}" presName="circ3Tx" presStyleLbl="revTx" presStyleIdx="0" presStyleCnt="0">
        <dgm:presLayoutVars>
          <dgm:chMax val="0"/>
          <dgm:chPref val="0"/>
          <dgm:bulletEnabled val="1"/>
        </dgm:presLayoutVars>
      </dgm:prSet>
      <dgm:spPr/>
    </dgm:pt>
    <dgm:pt modelId="{918066A5-DB1E-4EC9-9983-D0BF0F698F56}" type="pres">
      <dgm:prSet presAssocID="{2719F739-008F-4633-8C9A-6C687F295618}" presName="circ4" presStyleLbl="vennNode1" presStyleIdx="3" presStyleCnt="5"/>
      <dgm:spPr/>
    </dgm:pt>
    <dgm:pt modelId="{E9485057-DF63-4F36-8ECA-BF43043B07A4}" type="pres">
      <dgm:prSet presAssocID="{2719F739-008F-4633-8C9A-6C687F295618}" presName="circ4Tx" presStyleLbl="revTx" presStyleIdx="0" presStyleCnt="0">
        <dgm:presLayoutVars>
          <dgm:chMax val="0"/>
          <dgm:chPref val="0"/>
          <dgm:bulletEnabled val="1"/>
        </dgm:presLayoutVars>
      </dgm:prSet>
      <dgm:spPr/>
    </dgm:pt>
    <dgm:pt modelId="{5D2D77D8-981C-450C-BEC3-C5ECF2272479}" type="pres">
      <dgm:prSet presAssocID="{95232933-227C-44B9-95E9-DAA68F400D8F}" presName="circ5" presStyleLbl="vennNode1" presStyleIdx="4" presStyleCnt="5" custLinFactNeighborX="2884" custLinFactNeighborY="-5703"/>
      <dgm:spPr/>
    </dgm:pt>
    <dgm:pt modelId="{5FFD0110-DE60-4699-BAE2-2AB1CB08E394}" type="pres">
      <dgm:prSet presAssocID="{95232933-227C-44B9-95E9-DAA68F400D8F}" presName="circ5Tx" presStyleLbl="revTx" presStyleIdx="0" presStyleCnt="0" custScaleX="113530" custScaleY="139863" custLinFactX="142607" custLinFactNeighborX="200000" custLinFactNeighborY="-10055">
        <dgm:presLayoutVars>
          <dgm:chMax val="0"/>
          <dgm:chPref val="0"/>
          <dgm:bulletEnabled val="1"/>
        </dgm:presLayoutVars>
      </dgm:prSet>
      <dgm:spPr/>
    </dgm:pt>
  </dgm:ptLst>
  <dgm:cxnLst>
    <dgm:cxn modelId="{852E8318-8275-4F84-A417-0DB03844DA79}" type="presOf" srcId="{80860531-9FE1-4807-A6D2-F77DA3A74DB7}" destId="{F4CD910E-0A13-4AA7-AA6E-7FC7CF6BFBF5}" srcOrd="0" destOrd="0" presId="urn:microsoft.com/office/officeart/2005/8/layout/venn1"/>
    <dgm:cxn modelId="{B096F22E-FA6C-4669-95C9-205F2FFFA892}" type="presOf" srcId="{95232933-227C-44B9-95E9-DAA68F400D8F}" destId="{5FFD0110-DE60-4699-BAE2-2AB1CB08E394}" srcOrd="0" destOrd="0" presId="urn:microsoft.com/office/officeart/2005/8/layout/venn1"/>
    <dgm:cxn modelId="{D819164B-8460-4869-9144-00E88A6529E3}" srcId="{43ED79A8-907E-4D20-AA03-BF9822F9771D}" destId="{2719F739-008F-4633-8C9A-6C687F295618}" srcOrd="3" destOrd="0" parTransId="{D86D7118-27D0-4E8D-AA46-8B4EF0A135C3}" sibTransId="{39065B9B-EACE-4787-9138-53472165146B}"/>
    <dgm:cxn modelId="{861F9285-6B39-441F-B51A-97ED1C9C7AA2}" type="presOf" srcId="{E4A2EB8C-8D2B-4C3F-BDF2-922E1F6E576E}" destId="{DDA6BAF1-5A6C-4BDA-B66B-316EC8D232D3}" srcOrd="0" destOrd="0" presId="urn:microsoft.com/office/officeart/2005/8/layout/venn1"/>
    <dgm:cxn modelId="{22CDA59B-9BC0-4939-A45E-5C7B8F86507B}" srcId="{43ED79A8-907E-4D20-AA03-BF9822F9771D}" destId="{95232933-227C-44B9-95E9-DAA68F400D8F}" srcOrd="4" destOrd="0" parTransId="{237651FD-E533-4C06-B2BE-3902E835FF35}" sibTransId="{C3545724-5E05-48DD-A398-79B6E6083889}"/>
    <dgm:cxn modelId="{3F8CEAA1-E1E3-47D0-AD37-F2650465D43F}" srcId="{43ED79A8-907E-4D20-AA03-BF9822F9771D}" destId="{E4A2EB8C-8D2B-4C3F-BDF2-922E1F6E576E}" srcOrd="0" destOrd="0" parTransId="{136B84C2-0A8B-4033-8709-BB767E28F68E}" sibTransId="{8163EBD8-C229-4BB5-A449-1A3AFA2A2D93}"/>
    <dgm:cxn modelId="{68B15EA5-18A4-41B8-81FC-37B1FC479F62}" srcId="{43ED79A8-907E-4D20-AA03-BF9822F9771D}" destId="{80860531-9FE1-4807-A6D2-F77DA3A74DB7}" srcOrd="1" destOrd="0" parTransId="{752BD565-05D2-498B-9585-8E92F9C06DF3}" sibTransId="{8929CCF3-2250-40A3-8960-A7BEDEE5CCAB}"/>
    <dgm:cxn modelId="{5E367CC2-82FE-4AED-A424-C37C8665C464}" srcId="{43ED79A8-907E-4D20-AA03-BF9822F9771D}" destId="{79B43864-B23C-4EC1-8201-FB7639FFCB86}" srcOrd="2" destOrd="0" parTransId="{1B5ED1EB-B3C0-4045-A557-7B50F7F25DC4}" sibTransId="{209BDE03-77A3-48C6-A73A-65DA64BFB4BB}"/>
    <dgm:cxn modelId="{6FC719C8-760B-408D-B3EF-79BE134DB9D7}" type="presOf" srcId="{43ED79A8-907E-4D20-AA03-BF9822F9771D}" destId="{F9270348-CD41-472C-8A4A-1FB141535E63}" srcOrd="0" destOrd="0" presId="urn:microsoft.com/office/officeart/2005/8/layout/venn1"/>
    <dgm:cxn modelId="{D0C563E8-CE92-4735-899B-8BA26660BA1C}" type="presOf" srcId="{2719F739-008F-4633-8C9A-6C687F295618}" destId="{E9485057-DF63-4F36-8ECA-BF43043B07A4}" srcOrd="0" destOrd="0" presId="urn:microsoft.com/office/officeart/2005/8/layout/venn1"/>
    <dgm:cxn modelId="{37A63FFE-8451-47FF-BA4F-99DFD6796129}" type="presOf" srcId="{79B43864-B23C-4EC1-8201-FB7639FFCB86}" destId="{430AA8DA-191C-4FD9-8672-E10A64FBAC77}" srcOrd="0" destOrd="0" presId="urn:microsoft.com/office/officeart/2005/8/layout/venn1"/>
    <dgm:cxn modelId="{D44336A2-BBAB-4280-9917-1D924EA454FF}" type="presParOf" srcId="{F9270348-CD41-472C-8A4A-1FB141535E63}" destId="{50F9A5B9-AC0C-4D70-9B48-08BB338AAA51}" srcOrd="0" destOrd="0" presId="urn:microsoft.com/office/officeart/2005/8/layout/venn1"/>
    <dgm:cxn modelId="{51BD1C42-2F77-45C6-9CB9-FF7296231F0B}" type="presParOf" srcId="{F9270348-CD41-472C-8A4A-1FB141535E63}" destId="{DDA6BAF1-5A6C-4BDA-B66B-316EC8D232D3}" srcOrd="1" destOrd="0" presId="urn:microsoft.com/office/officeart/2005/8/layout/venn1"/>
    <dgm:cxn modelId="{CFC8574D-7F78-433C-88DB-C3EC4F792D26}" type="presParOf" srcId="{F9270348-CD41-472C-8A4A-1FB141535E63}" destId="{E4D50287-516C-4475-8AAD-9A187CDB6F6F}" srcOrd="2" destOrd="0" presId="urn:microsoft.com/office/officeart/2005/8/layout/venn1"/>
    <dgm:cxn modelId="{2DB7D162-9D40-4F1C-910E-35BF18064E96}" type="presParOf" srcId="{F9270348-CD41-472C-8A4A-1FB141535E63}" destId="{F4CD910E-0A13-4AA7-AA6E-7FC7CF6BFBF5}" srcOrd="3" destOrd="0" presId="urn:microsoft.com/office/officeart/2005/8/layout/venn1"/>
    <dgm:cxn modelId="{A1C25FCF-8D63-47C1-AA8D-B622A3BF5E93}" type="presParOf" srcId="{F9270348-CD41-472C-8A4A-1FB141535E63}" destId="{1115684C-88BD-413E-A958-392DFBF90864}" srcOrd="4" destOrd="0" presId="urn:microsoft.com/office/officeart/2005/8/layout/venn1"/>
    <dgm:cxn modelId="{2B47F9C6-28F2-4EF9-AFF8-8BAD3AF0A4DC}" type="presParOf" srcId="{F9270348-CD41-472C-8A4A-1FB141535E63}" destId="{430AA8DA-191C-4FD9-8672-E10A64FBAC77}" srcOrd="5" destOrd="0" presId="urn:microsoft.com/office/officeart/2005/8/layout/venn1"/>
    <dgm:cxn modelId="{25E60808-C4AC-40E3-B8CA-381662FC0EC1}" type="presParOf" srcId="{F9270348-CD41-472C-8A4A-1FB141535E63}" destId="{918066A5-DB1E-4EC9-9983-D0BF0F698F56}" srcOrd="6" destOrd="0" presId="urn:microsoft.com/office/officeart/2005/8/layout/venn1"/>
    <dgm:cxn modelId="{CA588E8C-20A3-48DD-B68B-EA2F143B03C8}" type="presParOf" srcId="{F9270348-CD41-472C-8A4A-1FB141535E63}" destId="{E9485057-DF63-4F36-8ECA-BF43043B07A4}" srcOrd="7" destOrd="0" presId="urn:microsoft.com/office/officeart/2005/8/layout/venn1"/>
    <dgm:cxn modelId="{80D97056-29B4-469D-8D29-5CAF6D41B230}" type="presParOf" srcId="{F9270348-CD41-472C-8A4A-1FB141535E63}" destId="{5D2D77D8-981C-450C-BEC3-C5ECF2272479}" srcOrd="8" destOrd="0" presId="urn:microsoft.com/office/officeart/2005/8/layout/venn1"/>
    <dgm:cxn modelId="{DA0B5D26-15AB-4F68-AD48-25F24AD94264}" type="presParOf" srcId="{F9270348-CD41-472C-8A4A-1FB141535E63}" destId="{5FFD0110-DE60-4699-BAE2-2AB1CB08E394}"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7C5B4D-1DD9-4F4D-B4F9-D8A702F557F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7F6AADFD-882A-4DE9-B079-4944675D661E}">
      <dgm:prSet custT="1"/>
      <dgm:spPr>
        <a:solidFill>
          <a:schemeClr val="accent3">
            <a:lumMod val="60000"/>
            <a:lumOff val="40000"/>
          </a:schemeClr>
        </a:solidFill>
      </dgm:spPr>
      <dgm:t>
        <a:bodyPr/>
        <a:lstStyle/>
        <a:p>
          <a:r>
            <a:rPr lang="en-US" sz="1800" kern="1200" dirty="0">
              <a:solidFill>
                <a:prstClr val="black"/>
              </a:solidFill>
              <a:latin typeface="华文楷体" panose="02010600040101010101" pitchFamily="2" charset="-122"/>
              <a:ea typeface="华文楷体" panose="02010600040101010101" pitchFamily="2" charset="-122"/>
              <a:cs typeface="+mn-cs"/>
            </a:rPr>
            <a:t>1</a:t>
          </a:r>
          <a:r>
            <a:rPr lang="zh-CN" sz="1800" kern="1200" dirty="0">
              <a:solidFill>
                <a:prstClr val="black"/>
              </a:solidFill>
              <a:latin typeface="华文楷体" panose="02010600040101010101" pitchFamily="2" charset="-122"/>
              <a:ea typeface="华文楷体" panose="02010600040101010101" pitchFamily="2" charset="-122"/>
              <a:cs typeface="+mn-cs"/>
            </a:rPr>
            <a:t>、</a:t>
          </a:r>
          <a:r>
            <a:rPr lang="zh-CN" sz="1800" kern="1200" dirty="0">
              <a:solidFill>
                <a:schemeClr val="tx1"/>
              </a:solidFill>
              <a:latin typeface="华文楷体" panose="02010600040101010101" pitchFamily="2" charset="-122"/>
              <a:ea typeface="华文楷体" panose="02010600040101010101" pitchFamily="2" charset="-122"/>
            </a:rPr>
            <a:t>熟练掌握各个模块原理图，学会检查和修改原理图</a:t>
          </a:r>
        </a:p>
      </dgm:t>
    </dgm:pt>
    <dgm:pt modelId="{57D29761-846C-4856-BFBA-A8A3CBC5A0F5}" type="parTrans" cxnId="{F205B9DE-E9EF-4DC2-A351-CF2E9CF72866}">
      <dgm:prSet/>
      <dgm:spPr/>
      <dgm:t>
        <a:bodyPr/>
        <a:lstStyle/>
        <a:p>
          <a:endParaRPr lang="zh-CN" altLang="en-US"/>
        </a:p>
      </dgm:t>
    </dgm:pt>
    <dgm:pt modelId="{E7EA848E-CB7B-4F58-BD41-41452C0F9E69}" type="sibTrans" cxnId="{F205B9DE-E9EF-4DC2-A351-CF2E9CF72866}">
      <dgm:prSet/>
      <dgm:spPr/>
      <dgm:t>
        <a:bodyPr/>
        <a:lstStyle/>
        <a:p>
          <a:endParaRPr lang="zh-CN" altLang="en-US"/>
        </a:p>
      </dgm:t>
    </dgm:pt>
    <dgm:pt modelId="{1A601FD7-B579-4B83-90EC-6FDF40CC1F9E}">
      <dgm:prSet custT="1"/>
      <dgm:spPr>
        <a:solidFill>
          <a:srgbClr val="9BBB59">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2</a:t>
          </a:r>
          <a:r>
            <a:rPr lang="zh-CN" sz="1800" kern="1200" dirty="0">
              <a:solidFill>
                <a:prstClr val="black"/>
              </a:solidFill>
              <a:latin typeface="华文楷体" panose="02010600040101010101" pitchFamily="2" charset="-122"/>
              <a:ea typeface="华文楷体" panose="02010600040101010101" pitchFamily="2" charset="-122"/>
              <a:cs typeface="+mn-cs"/>
            </a:rPr>
            <a:t>、能独立完成</a:t>
          </a:r>
          <a:r>
            <a:rPr lang="en-US" sz="1800" kern="1200" dirty="0">
              <a:solidFill>
                <a:prstClr val="black"/>
              </a:solidFill>
              <a:latin typeface="华文楷体" panose="02010600040101010101" pitchFamily="2" charset="-122"/>
              <a:ea typeface="华文楷体" panose="02010600040101010101" pitchFamily="2" charset="-122"/>
              <a:cs typeface="+mn-cs"/>
            </a:rPr>
            <a:t>PCB</a:t>
          </a:r>
          <a:r>
            <a:rPr lang="zh-CN" sz="1800" kern="1200" dirty="0">
              <a:solidFill>
                <a:prstClr val="black"/>
              </a:solidFill>
              <a:latin typeface="华文楷体" panose="02010600040101010101" pitchFamily="2" charset="-122"/>
              <a:ea typeface="华文楷体" panose="02010600040101010101" pitchFamily="2" charset="-122"/>
              <a:cs typeface="+mn-cs"/>
            </a:rPr>
            <a:t>走线检查</a:t>
          </a:r>
        </a:p>
      </dgm:t>
    </dgm:pt>
    <dgm:pt modelId="{9E781536-0CFE-4603-A367-2DCF747A0731}" type="parTrans" cxnId="{02F1D8B9-2229-46FC-A204-4CE080DC6F94}">
      <dgm:prSet/>
      <dgm:spPr/>
      <dgm:t>
        <a:bodyPr/>
        <a:lstStyle/>
        <a:p>
          <a:endParaRPr lang="zh-CN" altLang="en-US"/>
        </a:p>
      </dgm:t>
    </dgm:pt>
    <dgm:pt modelId="{9E785B0B-7A93-470C-9C07-D7650C849FDC}" type="sibTrans" cxnId="{02F1D8B9-2229-46FC-A204-4CE080DC6F94}">
      <dgm:prSet/>
      <dgm:spPr/>
      <dgm:t>
        <a:bodyPr/>
        <a:lstStyle/>
        <a:p>
          <a:endParaRPr lang="zh-CN" altLang="en-US"/>
        </a:p>
      </dgm:t>
    </dgm:pt>
    <dgm:pt modelId="{3D029A09-87F2-4FA4-9B2B-4821C5202ACB}">
      <dgm:prSet custT="1"/>
      <dgm:spPr>
        <a:solidFill>
          <a:srgbClr val="9BBB59">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3</a:t>
          </a:r>
          <a:r>
            <a:rPr lang="zh-CN" sz="1800" kern="1200" dirty="0">
              <a:solidFill>
                <a:prstClr val="black"/>
              </a:solidFill>
              <a:latin typeface="华文楷体" panose="02010600040101010101" pitchFamily="2" charset="-122"/>
              <a:ea typeface="华文楷体" panose="02010600040101010101" pitchFamily="2" charset="-122"/>
              <a:cs typeface="+mn-cs"/>
            </a:rPr>
            <a:t>、可以独立解决手机遇到的问题</a:t>
          </a:r>
        </a:p>
      </dgm:t>
    </dgm:pt>
    <dgm:pt modelId="{CF4FD277-31BF-46CA-9C8F-0814988864C5}" type="parTrans" cxnId="{068DD33A-1FD5-41E2-AB94-9AE18873B1A2}">
      <dgm:prSet/>
      <dgm:spPr/>
      <dgm:t>
        <a:bodyPr/>
        <a:lstStyle/>
        <a:p>
          <a:endParaRPr lang="zh-CN" altLang="en-US"/>
        </a:p>
      </dgm:t>
    </dgm:pt>
    <dgm:pt modelId="{8611A080-BB0A-4768-9CDA-68E5AB14DDA0}" type="sibTrans" cxnId="{068DD33A-1FD5-41E2-AB94-9AE18873B1A2}">
      <dgm:prSet/>
      <dgm:spPr/>
      <dgm:t>
        <a:bodyPr/>
        <a:lstStyle/>
        <a:p>
          <a:endParaRPr lang="zh-CN" altLang="en-US"/>
        </a:p>
      </dgm:t>
    </dgm:pt>
    <dgm:pt modelId="{0745240F-8639-49C0-BE7F-30055B26C05F}">
      <dgm:prSet custT="1"/>
      <dgm:spPr>
        <a:solidFill>
          <a:srgbClr val="9BBB59">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r>
            <a:rPr lang="en-US" sz="1800" kern="1200" dirty="0">
              <a:solidFill>
                <a:prstClr val="black"/>
              </a:solidFill>
              <a:latin typeface="华文楷体" panose="02010600040101010101" pitchFamily="2" charset="-122"/>
              <a:ea typeface="华文楷体" panose="02010600040101010101" pitchFamily="2" charset="-122"/>
              <a:cs typeface="+mn-cs"/>
            </a:rPr>
            <a:t>4</a:t>
          </a:r>
          <a:r>
            <a:rPr lang="zh-CN" sz="1800" kern="1200" dirty="0">
              <a:solidFill>
                <a:prstClr val="black"/>
              </a:solidFill>
              <a:latin typeface="华文楷体" panose="02010600040101010101" pitchFamily="2" charset="-122"/>
              <a:ea typeface="华文楷体" panose="02010600040101010101" pitchFamily="2" charset="-122"/>
              <a:cs typeface="+mn-cs"/>
            </a:rPr>
            <a:t>、能完整的带一个项目，更深入的了解项目流程</a:t>
          </a:r>
        </a:p>
      </dgm:t>
    </dgm:pt>
    <dgm:pt modelId="{659E5BC8-DF88-45BB-8844-2B3E57748D7D}" type="parTrans" cxnId="{ABBF562F-0140-4A28-BF99-DEA892149329}">
      <dgm:prSet/>
      <dgm:spPr/>
      <dgm:t>
        <a:bodyPr/>
        <a:lstStyle/>
        <a:p>
          <a:endParaRPr lang="zh-CN" altLang="en-US"/>
        </a:p>
      </dgm:t>
    </dgm:pt>
    <dgm:pt modelId="{A22A7F63-ABA2-40B2-95C6-3D759883D894}" type="sibTrans" cxnId="{ABBF562F-0140-4A28-BF99-DEA892149329}">
      <dgm:prSet/>
      <dgm:spPr/>
      <dgm:t>
        <a:bodyPr/>
        <a:lstStyle/>
        <a:p>
          <a:endParaRPr lang="zh-CN" altLang="en-US"/>
        </a:p>
      </dgm:t>
    </dgm:pt>
    <dgm:pt modelId="{A4EF8434-00FB-40B5-86A2-E437990002B0}" type="pres">
      <dgm:prSet presAssocID="{7A7C5B4D-1DD9-4F4D-B4F9-D8A702F557FF}" presName="Name0" presStyleCnt="0">
        <dgm:presLayoutVars>
          <dgm:dir/>
          <dgm:resizeHandles val="exact"/>
        </dgm:presLayoutVars>
      </dgm:prSet>
      <dgm:spPr/>
    </dgm:pt>
    <dgm:pt modelId="{941A52BD-B096-4194-9E23-3D1C8A0399ED}" type="pres">
      <dgm:prSet presAssocID="{7F6AADFD-882A-4DE9-B079-4944675D661E}" presName="node" presStyleLbl="node1" presStyleIdx="0" presStyleCnt="4">
        <dgm:presLayoutVars>
          <dgm:bulletEnabled val="1"/>
        </dgm:presLayoutVars>
      </dgm:prSet>
      <dgm:spPr/>
    </dgm:pt>
    <dgm:pt modelId="{9EFDF81D-311E-4E43-A32D-943E299BC8F2}" type="pres">
      <dgm:prSet presAssocID="{E7EA848E-CB7B-4F58-BD41-41452C0F9E69}" presName="sibTrans" presStyleLbl="sibTrans2D1" presStyleIdx="0" presStyleCnt="3"/>
      <dgm:spPr/>
    </dgm:pt>
    <dgm:pt modelId="{85E6BD25-C859-4051-8416-A4CC9C2687A6}" type="pres">
      <dgm:prSet presAssocID="{E7EA848E-CB7B-4F58-BD41-41452C0F9E69}" presName="connectorText" presStyleLbl="sibTrans2D1" presStyleIdx="0" presStyleCnt="3"/>
      <dgm:spPr/>
    </dgm:pt>
    <dgm:pt modelId="{23ECAFAD-A2D3-458D-8495-A3BAF3F27F68}" type="pres">
      <dgm:prSet presAssocID="{1A601FD7-B579-4B83-90EC-6FDF40CC1F9E}" presName="node" presStyleLbl="node1" presStyleIdx="1" presStyleCnt="4">
        <dgm:presLayoutVars>
          <dgm:bulletEnabled val="1"/>
        </dgm:presLayoutVars>
      </dgm:prSet>
      <dgm:spPr>
        <a:xfrm>
          <a:off x="1746123" y="478333"/>
          <a:ext cx="1245196" cy="1832774"/>
        </a:xfrm>
        <a:prstGeom prst="roundRect">
          <a:avLst>
            <a:gd name="adj" fmla="val 10000"/>
          </a:avLst>
        </a:prstGeom>
      </dgm:spPr>
    </dgm:pt>
    <dgm:pt modelId="{E745E0E9-3F13-4884-8347-F40C192B8881}" type="pres">
      <dgm:prSet presAssocID="{9E785B0B-7A93-470C-9C07-D7650C849FDC}" presName="sibTrans" presStyleLbl="sibTrans2D1" presStyleIdx="1" presStyleCnt="3"/>
      <dgm:spPr/>
    </dgm:pt>
    <dgm:pt modelId="{BAB82F1E-1B5E-4673-9B56-D4CA3B527473}" type="pres">
      <dgm:prSet presAssocID="{9E785B0B-7A93-470C-9C07-D7650C849FDC}" presName="connectorText" presStyleLbl="sibTrans2D1" presStyleIdx="1" presStyleCnt="3"/>
      <dgm:spPr/>
    </dgm:pt>
    <dgm:pt modelId="{5FE25535-012A-4CB3-888E-751BFF4A3A40}" type="pres">
      <dgm:prSet presAssocID="{3D029A09-87F2-4FA4-9B2B-4821C5202ACB}" presName="node" presStyleLbl="node1" presStyleIdx="2" presStyleCnt="4">
        <dgm:presLayoutVars>
          <dgm:bulletEnabled val="1"/>
        </dgm:presLayoutVars>
      </dgm:prSet>
      <dgm:spPr>
        <a:xfrm>
          <a:off x="3489399" y="478333"/>
          <a:ext cx="1245196" cy="1832774"/>
        </a:xfrm>
        <a:prstGeom prst="roundRect">
          <a:avLst>
            <a:gd name="adj" fmla="val 10000"/>
          </a:avLst>
        </a:prstGeom>
      </dgm:spPr>
    </dgm:pt>
    <dgm:pt modelId="{8CD508F6-291C-4BCD-8612-FB51A729F62B}" type="pres">
      <dgm:prSet presAssocID="{8611A080-BB0A-4768-9CDA-68E5AB14DDA0}" presName="sibTrans" presStyleLbl="sibTrans2D1" presStyleIdx="2" presStyleCnt="3"/>
      <dgm:spPr/>
    </dgm:pt>
    <dgm:pt modelId="{AB1DD274-394B-4E17-B96E-8EB920C73918}" type="pres">
      <dgm:prSet presAssocID="{8611A080-BB0A-4768-9CDA-68E5AB14DDA0}" presName="connectorText" presStyleLbl="sibTrans2D1" presStyleIdx="2" presStyleCnt="3"/>
      <dgm:spPr/>
    </dgm:pt>
    <dgm:pt modelId="{72E845DE-9C97-4878-99D7-8E3D4F8154F4}" type="pres">
      <dgm:prSet presAssocID="{0745240F-8639-49C0-BE7F-30055B26C05F}" presName="node" presStyleLbl="node1" presStyleIdx="3" presStyleCnt="4" custLinFactNeighborX="-9657" custLinFactNeighborY="1404">
        <dgm:presLayoutVars>
          <dgm:bulletEnabled val="1"/>
        </dgm:presLayoutVars>
      </dgm:prSet>
      <dgm:spPr>
        <a:xfrm>
          <a:off x="5232675" y="478333"/>
          <a:ext cx="1245196" cy="1832774"/>
        </a:xfrm>
        <a:prstGeom prst="roundRect">
          <a:avLst>
            <a:gd name="adj" fmla="val 10000"/>
          </a:avLst>
        </a:prstGeom>
      </dgm:spPr>
    </dgm:pt>
  </dgm:ptLst>
  <dgm:cxnLst>
    <dgm:cxn modelId="{9C882A0D-0673-477D-BDDB-E784377E5E01}" type="presOf" srcId="{E7EA848E-CB7B-4F58-BD41-41452C0F9E69}" destId="{85E6BD25-C859-4051-8416-A4CC9C2687A6}" srcOrd="1" destOrd="0" presId="urn:microsoft.com/office/officeart/2005/8/layout/process1"/>
    <dgm:cxn modelId="{40ABAA27-D98C-42B3-B867-C8F0DC13E5CB}" type="presOf" srcId="{9E785B0B-7A93-470C-9C07-D7650C849FDC}" destId="{BAB82F1E-1B5E-4673-9B56-D4CA3B527473}" srcOrd="1" destOrd="0" presId="urn:microsoft.com/office/officeart/2005/8/layout/process1"/>
    <dgm:cxn modelId="{ABBF562F-0140-4A28-BF99-DEA892149329}" srcId="{7A7C5B4D-1DD9-4F4D-B4F9-D8A702F557FF}" destId="{0745240F-8639-49C0-BE7F-30055B26C05F}" srcOrd="3" destOrd="0" parTransId="{659E5BC8-DF88-45BB-8844-2B3E57748D7D}" sibTransId="{A22A7F63-ABA2-40B2-95C6-3D759883D894}"/>
    <dgm:cxn modelId="{068DD33A-1FD5-41E2-AB94-9AE18873B1A2}" srcId="{7A7C5B4D-1DD9-4F4D-B4F9-D8A702F557FF}" destId="{3D029A09-87F2-4FA4-9B2B-4821C5202ACB}" srcOrd="2" destOrd="0" parTransId="{CF4FD277-31BF-46CA-9C8F-0814988864C5}" sibTransId="{8611A080-BB0A-4768-9CDA-68E5AB14DDA0}"/>
    <dgm:cxn modelId="{27C74865-4971-4092-8B82-706DB03FDE1C}" type="presOf" srcId="{0745240F-8639-49C0-BE7F-30055B26C05F}" destId="{72E845DE-9C97-4878-99D7-8E3D4F8154F4}" srcOrd="0" destOrd="0" presId="urn:microsoft.com/office/officeart/2005/8/layout/process1"/>
    <dgm:cxn modelId="{8568D769-4897-4F18-B0B7-8493B94C7BBF}" type="presOf" srcId="{3D029A09-87F2-4FA4-9B2B-4821C5202ACB}" destId="{5FE25535-012A-4CB3-888E-751BFF4A3A40}" srcOrd="0" destOrd="0" presId="urn:microsoft.com/office/officeart/2005/8/layout/process1"/>
    <dgm:cxn modelId="{7938E758-92C9-4299-8955-41F05AE85A10}" type="presOf" srcId="{8611A080-BB0A-4768-9CDA-68E5AB14DDA0}" destId="{8CD508F6-291C-4BCD-8612-FB51A729F62B}" srcOrd="0" destOrd="0" presId="urn:microsoft.com/office/officeart/2005/8/layout/process1"/>
    <dgm:cxn modelId="{94890F81-4960-4ABA-A7A7-02B66E4BE7A7}" type="presOf" srcId="{7F6AADFD-882A-4DE9-B079-4944675D661E}" destId="{941A52BD-B096-4194-9E23-3D1C8A0399ED}" srcOrd="0" destOrd="0" presId="urn:microsoft.com/office/officeart/2005/8/layout/process1"/>
    <dgm:cxn modelId="{7474FA85-3BCC-47C9-8C00-D32B89782AE3}" type="presOf" srcId="{1A601FD7-B579-4B83-90EC-6FDF40CC1F9E}" destId="{23ECAFAD-A2D3-458D-8495-A3BAF3F27F68}" srcOrd="0" destOrd="0" presId="urn:microsoft.com/office/officeart/2005/8/layout/process1"/>
    <dgm:cxn modelId="{FAFE968B-D2A6-4AAB-8730-95613B93F43C}" type="presOf" srcId="{8611A080-BB0A-4768-9CDA-68E5AB14DDA0}" destId="{AB1DD274-394B-4E17-B96E-8EB920C73918}" srcOrd="1" destOrd="0" presId="urn:microsoft.com/office/officeart/2005/8/layout/process1"/>
    <dgm:cxn modelId="{02F1D8B9-2229-46FC-A204-4CE080DC6F94}" srcId="{7A7C5B4D-1DD9-4F4D-B4F9-D8A702F557FF}" destId="{1A601FD7-B579-4B83-90EC-6FDF40CC1F9E}" srcOrd="1" destOrd="0" parTransId="{9E781536-0CFE-4603-A367-2DCF747A0731}" sibTransId="{9E785B0B-7A93-470C-9C07-D7650C849FDC}"/>
    <dgm:cxn modelId="{6AEAECC3-E560-4EE4-842C-7589CCC5E79E}" type="presOf" srcId="{E7EA848E-CB7B-4F58-BD41-41452C0F9E69}" destId="{9EFDF81D-311E-4E43-A32D-943E299BC8F2}" srcOrd="0" destOrd="0" presId="urn:microsoft.com/office/officeart/2005/8/layout/process1"/>
    <dgm:cxn modelId="{C9A479D6-E605-4EB2-8E5D-2067D12A7AF3}" type="presOf" srcId="{7A7C5B4D-1DD9-4F4D-B4F9-D8A702F557FF}" destId="{A4EF8434-00FB-40B5-86A2-E437990002B0}" srcOrd="0" destOrd="0" presId="urn:microsoft.com/office/officeart/2005/8/layout/process1"/>
    <dgm:cxn modelId="{F205B9DE-E9EF-4DC2-A351-CF2E9CF72866}" srcId="{7A7C5B4D-1DD9-4F4D-B4F9-D8A702F557FF}" destId="{7F6AADFD-882A-4DE9-B079-4944675D661E}" srcOrd="0" destOrd="0" parTransId="{57D29761-846C-4856-BFBA-A8A3CBC5A0F5}" sibTransId="{E7EA848E-CB7B-4F58-BD41-41452C0F9E69}"/>
    <dgm:cxn modelId="{83F97FF5-71D9-4AF2-91E4-9D6FDB1767AD}" type="presOf" srcId="{9E785B0B-7A93-470C-9C07-D7650C849FDC}" destId="{E745E0E9-3F13-4884-8347-F40C192B8881}" srcOrd="0" destOrd="0" presId="urn:microsoft.com/office/officeart/2005/8/layout/process1"/>
    <dgm:cxn modelId="{DF37E7B4-1F11-4E5A-BEE2-D90D4EE47106}" type="presParOf" srcId="{A4EF8434-00FB-40B5-86A2-E437990002B0}" destId="{941A52BD-B096-4194-9E23-3D1C8A0399ED}" srcOrd="0" destOrd="0" presId="urn:microsoft.com/office/officeart/2005/8/layout/process1"/>
    <dgm:cxn modelId="{AC765126-54C6-401D-8830-59869BCF5985}" type="presParOf" srcId="{A4EF8434-00FB-40B5-86A2-E437990002B0}" destId="{9EFDF81D-311E-4E43-A32D-943E299BC8F2}" srcOrd="1" destOrd="0" presId="urn:microsoft.com/office/officeart/2005/8/layout/process1"/>
    <dgm:cxn modelId="{62EBED19-3766-4C49-B692-C637EB160328}" type="presParOf" srcId="{9EFDF81D-311E-4E43-A32D-943E299BC8F2}" destId="{85E6BD25-C859-4051-8416-A4CC9C2687A6}" srcOrd="0" destOrd="0" presId="urn:microsoft.com/office/officeart/2005/8/layout/process1"/>
    <dgm:cxn modelId="{ADDE1C77-6FE6-4D89-9202-9A846CEADD5B}" type="presParOf" srcId="{A4EF8434-00FB-40B5-86A2-E437990002B0}" destId="{23ECAFAD-A2D3-458D-8495-A3BAF3F27F68}" srcOrd="2" destOrd="0" presId="urn:microsoft.com/office/officeart/2005/8/layout/process1"/>
    <dgm:cxn modelId="{FC16CB19-46C0-408A-9459-51164D1BB8C2}" type="presParOf" srcId="{A4EF8434-00FB-40B5-86A2-E437990002B0}" destId="{E745E0E9-3F13-4884-8347-F40C192B8881}" srcOrd="3" destOrd="0" presId="urn:microsoft.com/office/officeart/2005/8/layout/process1"/>
    <dgm:cxn modelId="{F9FBA2C8-CFF8-4771-A7F9-FBC6F5978474}" type="presParOf" srcId="{E745E0E9-3F13-4884-8347-F40C192B8881}" destId="{BAB82F1E-1B5E-4673-9B56-D4CA3B527473}" srcOrd="0" destOrd="0" presId="urn:microsoft.com/office/officeart/2005/8/layout/process1"/>
    <dgm:cxn modelId="{4F43D3CE-7AEF-4E78-AC9F-B9A917FF26E5}" type="presParOf" srcId="{A4EF8434-00FB-40B5-86A2-E437990002B0}" destId="{5FE25535-012A-4CB3-888E-751BFF4A3A40}" srcOrd="4" destOrd="0" presId="urn:microsoft.com/office/officeart/2005/8/layout/process1"/>
    <dgm:cxn modelId="{9654030D-403C-48C7-B0C6-6B582D42B866}" type="presParOf" srcId="{A4EF8434-00FB-40B5-86A2-E437990002B0}" destId="{8CD508F6-291C-4BCD-8612-FB51A729F62B}" srcOrd="5" destOrd="0" presId="urn:microsoft.com/office/officeart/2005/8/layout/process1"/>
    <dgm:cxn modelId="{E5C39DBB-8C62-48E0-B1BB-5EFD5466CA65}" type="presParOf" srcId="{8CD508F6-291C-4BCD-8612-FB51A729F62B}" destId="{AB1DD274-394B-4E17-B96E-8EB920C73918}" srcOrd="0" destOrd="0" presId="urn:microsoft.com/office/officeart/2005/8/layout/process1"/>
    <dgm:cxn modelId="{6A4528F3-2637-486D-AF1F-C7B684914346}" type="presParOf" srcId="{A4EF8434-00FB-40B5-86A2-E437990002B0}" destId="{72E845DE-9C97-4878-99D7-8E3D4F8154F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9A5B9-AC0C-4D70-9B48-08BB338AAA51}">
      <dsp:nvSpPr>
        <dsp:cNvPr id="0" name=""/>
        <dsp:cNvSpPr/>
      </dsp:nvSpPr>
      <dsp:spPr>
        <a:xfrm>
          <a:off x="2531454" y="800368"/>
          <a:ext cx="982909" cy="98290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DA6BAF1-5A6C-4BDA-B66B-316EC8D232D3}">
      <dsp:nvSpPr>
        <dsp:cNvPr id="0" name=""/>
        <dsp:cNvSpPr/>
      </dsp:nvSpPr>
      <dsp:spPr>
        <a:xfrm>
          <a:off x="2452821" y="0"/>
          <a:ext cx="1140174" cy="6599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华文楷体" panose="02010600040101010101" pitchFamily="2" charset="-122"/>
              <a:ea typeface="华文楷体" panose="02010600040101010101" pitchFamily="2" charset="-122"/>
            </a:rPr>
            <a:t>原理图绘制</a:t>
          </a:r>
        </a:p>
      </dsp:txBody>
      <dsp:txXfrm>
        <a:off x="2452821" y="0"/>
        <a:ext cx="1140174" cy="659953"/>
      </dsp:txXfrm>
    </dsp:sp>
    <dsp:sp modelId="{E4D50287-516C-4475-8AAD-9A187CDB6F6F}">
      <dsp:nvSpPr>
        <dsp:cNvPr id="0" name=""/>
        <dsp:cNvSpPr/>
      </dsp:nvSpPr>
      <dsp:spPr>
        <a:xfrm>
          <a:off x="2905352" y="1071932"/>
          <a:ext cx="982909" cy="98290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4CD910E-0A13-4AA7-AA6E-7FC7CF6BFBF5}">
      <dsp:nvSpPr>
        <dsp:cNvPr id="0" name=""/>
        <dsp:cNvSpPr/>
      </dsp:nvSpPr>
      <dsp:spPr>
        <a:xfrm>
          <a:off x="817750" y="799852"/>
          <a:ext cx="1022225" cy="7161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zh-CN" sz="1900" kern="1200" dirty="0">
              <a:latin typeface="华文楷体" panose="02010600040101010101" pitchFamily="2" charset="-122"/>
              <a:ea typeface="华文楷体" panose="02010600040101010101" pitchFamily="2" charset="-122"/>
            </a:rPr>
            <a:t>指导</a:t>
          </a:r>
          <a:r>
            <a:rPr lang="en-US" sz="1900" kern="1200" dirty="0">
              <a:latin typeface="华文楷体" panose="02010600040101010101" pitchFamily="2" charset="-122"/>
              <a:ea typeface="华文楷体" panose="02010600040101010101" pitchFamily="2" charset="-122"/>
            </a:rPr>
            <a:t>PCB</a:t>
          </a:r>
          <a:r>
            <a:rPr lang="zh-CN" sz="1900" kern="1200" dirty="0">
              <a:latin typeface="华文楷体" panose="02010600040101010101" pitchFamily="2" charset="-122"/>
              <a:ea typeface="华文楷体" panose="02010600040101010101" pitchFamily="2" charset="-122"/>
            </a:rPr>
            <a:t>设计</a:t>
          </a:r>
        </a:p>
      </dsp:txBody>
      <dsp:txXfrm>
        <a:off x="817750" y="799852"/>
        <a:ext cx="1022225" cy="716119"/>
      </dsp:txXfrm>
    </dsp:sp>
    <dsp:sp modelId="{1115684C-88BD-413E-A958-392DFBF90864}">
      <dsp:nvSpPr>
        <dsp:cNvPr id="0" name=""/>
        <dsp:cNvSpPr/>
      </dsp:nvSpPr>
      <dsp:spPr>
        <a:xfrm>
          <a:off x="2762634" y="1511714"/>
          <a:ext cx="982909" cy="98290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0AA8DA-191C-4FD9-8672-E10A64FBAC77}">
      <dsp:nvSpPr>
        <dsp:cNvPr id="0" name=""/>
        <dsp:cNvSpPr/>
      </dsp:nvSpPr>
      <dsp:spPr>
        <a:xfrm>
          <a:off x="3809236" y="2092192"/>
          <a:ext cx="1022225" cy="7161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zh-CN" sz="1900" kern="1200" dirty="0">
              <a:latin typeface="华文楷体" panose="02010600040101010101" pitchFamily="2" charset="-122"/>
              <a:ea typeface="华文楷体" panose="02010600040101010101" pitchFamily="2" charset="-122"/>
            </a:rPr>
            <a:t>做</a:t>
          </a:r>
          <a:r>
            <a:rPr lang="en-US" sz="1900" kern="1200" dirty="0">
              <a:latin typeface="华文楷体" panose="02010600040101010101" pitchFamily="2" charset="-122"/>
              <a:ea typeface="华文楷体" panose="02010600040101010101" pitchFamily="2" charset="-122"/>
            </a:rPr>
            <a:t>BOM</a:t>
          </a:r>
          <a:endParaRPr lang="zh-CN" sz="1900" kern="1200" dirty="0">
            <a:latin typeface="华文楷体" panose="02010600040101010101" pitchFamily="2" charset="-122"/>
            <a:ea typeface="华文楷体" panose="02010600040101010101" pitchFamily="2" charset="-122"/>
          </a:endParaRPr>
        </a:p>
      </dsp:txBody>
      <dsp:txXfrm>
        <a:off x="3809236" y="2092192"/>
        <a:ext cx="1022225" cy="716119"/>
      </dsp:txXfrm>
    </dsp:sp>
    <dsp:sp modelId="{918066A5-DB1E-4EC9-9983-D0BF0F698F56}">
      <dsp:nvSpPr>
        <dsp:cNvPr id="0" name=""/>
        <dsp:cNvSpPr/>
      </dsp:nvSpPr>
      <dsp:spPr>
        <a:xfrm>
          <a:off x="2300273" y="1511714"/>
          <a:ext cx="982909" cy="98290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9485057-DF63-4F36-8ECA-BF43043B07A4}">
      <dsp:nvSpPr>
        <dsp:cNvPr id="0" name=""/>
        <dsp:cNvSpPr/>
      </dsp:nvSpPr>
      <dsp:spPr>
        <a:xfrm>
          <a:off x="1214355" y="2092192"/>
          <a:ext cx="1022225" cy="7161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华文楷体" panose="02010600040101010101" pitchFamily="2" charset="-122"/>
              <a:ea typeface="华文楷体" panose="02010600040101010101" pitchFamily="2" charset="-122"/>
            </a:rPr>
            <a:t>不良机分析</a:t>
          </a:r>
        </a:p>
      </dsp:txBody>
      <dsp:txXfrm>
        <a:off x="1214355" y="2092192"/>
        <a:ext cx="1022225" cy="716119"/>
      </dsp:txXfrm>
    </dsp:sp>
    <dsp:sp modelId="{5D2D77D8-981C-450C-BEC3-C5ECF2272479}">
      <dsp:nvSpPr>
        <dsp:cNvPr id="0" name=""/>
        <dsp:cNvSpPr/>
      </dsp:nvSpPr>
      <dsp:spPr>
        <a:xfrm>
          <a:off x="2185902" y="1015877"/>
          <a:ext cx="982909" cy="98290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FFD0110-DE60-4699-BAE2-2AB1CB08E394}">
      <dsp:nvSpPr>
        <dsp:cNvPr id="0" name=""/>
        <dsp:cNvSpPr/>
      </dsp:nvSpPr>
      <dsp:spPr>
        <a:xfrm>
          <a:off x="4490153" y="655837"/>
          <a:ext cx="1160532" cy="10015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华文楷体" panose="02010600040101010101" pitchFamily="2" charset="-122"/>
              <a:ea typeface="华文楷体" panose="02010600040101010101" pitchFamily="2" charset="-122"/>
            </a:rPr>
            <a:t>功能调试，整机调试等等</a:t>
          </a:r>
        </a:p>
      </dsp:txBody>
      <dsp:txXfrm>
        <a:off x="4490153" y="655837"/>
        <a:ext cx="1160532" cy="1001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A52BD-B096-4194-9E23-3D1C8A0399ED}">
      <dsp:nvSpPr>
        <dsp:cNvPr id="0" name=""/>
        <dsp:cNvSpPr/>
      </dsp:nvSpPr>
      <dsp:spPr>
        <a:xfrm>
          <a:off x="3006" y="383380"/>
          <a:ext cx="1314374" cy="2022679"/>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1</a:t>
          </a:r>
          <a:r>
            <a:rPr lang="zh-CN" sz="1800" kern="1200" dirty="0">
              <a:solidFill>
                <a:prstClr val="black"/>
              </a:solidFill>
              <a:latin typeface="华文楷体" panose="02010600040101010101" pitchFamily="2" charset="-122"/>
              <a:ea typeface="华文楷体" panose="02010600040101010101" pitchFamily="2" charset="-122"/>
              <a:cs typeface="+mn-cs"/>
            </a:rPr>
            <a:t>、</a:t>
          </a:r>
          <a:r>
            <a:rPr lang="zh-CN" sz="1800" kern="1200" dirty="0">
              <a:solidFill>
                <a:schemeClr val="tx1"/>
              </a:solidFill>
              <a:latin typeface="华文楷体" panose="02010600040101010101" pitchFamily="2" charset="-122"/>
              <a:ea typeface="华文楷体" panose="02010600040101010101" pitchFamily="2" charset="-122"/>
            </a:rPr>
            <a:t>熟练掌握各个模块原理图，学会检查和修改原理图</a:t>
          </a:r>
        </a:p>
      </dsp:txBody>
      <dsp:txXfrm>
        <a:off x="41503" y="421877"/>
        <a:ext cx="1237380" cy="1945685"/>
      </dsp:txXfrm>
    </dsp:sp>
    <dsp:sp modelId="{9EFDF81D-311E-4E43-A32D-943E299BC8F2}">
      <dsp:nvSpPr>
        <dsp:cNvPr id="0" name=""/>
        <dsp:cNvSpPr/>
      </dsp:nvSpPr>
      <dsp:spPr>
        <a:xfrm>
          <a:off x="1448818" y="1231738"/>
          <a:ext cx="278647" cy="325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48818" y="1296931"/>
        <a:ext cx="195053" cy="195578"/>
      </dsp:txXfrm>
    </dsp:sp>
    <dsp:sp modelId="{23ECAFAD-A2D3-458D-8495-A3BAF3F27F68}">
      <dsp:nvSpPr>
        <dsp:cNvPr id="0" name=""/>
        <dsp:cNvSpPr/>
      </dsp:nvSpPr>
      <dsp:spPr>
        <a:xfrm>
          <a:off x="1843130" y="383380"/>
          <a:ext cx="1314374" cy="2022679"/>
        </a:xfrm>
        <a:prstGeom prst="roundRect">
          <a:avLst>
            <a:gd name="adj" fmla="val 10000"/>
          </a:avLst>
        </a:prstGeom>
        <a:solidFill>
          <a:srgbClr val="9BBB59">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2</a:t>
          </a:r>
          <a:r>
            <a:rPr lang="zh-CN" sz="1800" kern="1200" dirty="0">
              <a:solidFill>
                <a:prstClr val="black"/>
              </a:solidFill>
              <a:latin typeface="华文楷体" panose="02010600040101010101" pitchFamily="2" charset="-122"/>
              <a:ea typeface="华文楷体" panose="02010600040101010101" pitchFamily="2" charset="-122"/>
              <a:cs typeface="+mn-cs"/>
            </a:rPr>
            <a:t>、能独立完成</a:t>
          </a:r>
          <a:r>
            <a:rPr lang="en-US" sz="1800" kern="1200" dirty="0">
              <a:solidFill>
                <a:prstClr val="black"/>
              </a:solidFill>
              <a:latin typeface="华文楷体" panose="02010600040101010101" pitchFamily="2" charset="-122"/>
              <a:ea typeface="华文楷体" panose="02010600040101010101" pitchFamily="2" charset="-122"/>
              <a:cs typeface="+mn-cs"/>
            </a:rPr>
            <a:t>PCB</a:t>
          </a:r>
          <a:r>
            <a:rPr lang="zh-CN" sz="1800" kern="1200" dirty="0">
              <a:solidFill>
                <a:prstClr val="black"/>
              </a:solidFill>
              <a:latin typeface="华文楷体" panose="02010600040101010101" pitchFamily="2" charset="-122"/>
              <a:ea typeface="华文楷体" panose="02010600040101010101" pitchFamily="2" charset="-122"/>
              <a:cs typeface="+mn-cs"/>
            </a:rPr>
            <a:t>走线检查</a:t>
          </a:r>
        </a:p>
      </dsp:txBody>
      <dsp:txXfrm>
        <a:off x="1881627" y="421877"/>
        <a:ext cx="1237380" cy="1945685"/>
      </dsp:txXfrm>
    </dsp:sp>
    <dsp:sp modelId="{E745E0E9-3F13-4884-8347-F40C192B8881}">
      <dsp:nvSpPr>
        <dsp:cNvPr id="0" name=""/>
        <dsp:cNvSpPr/>
      </dsp:nvSpPr>
      <dsp:spPr>
        <a:xfrm>
          <a:off x="3288942" y="1231738"/>
          <a:ext cx="278647" cy="325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288942" y="1296931"/>
        <a:ext cx="195053" cy="195578"/>
      </dsp:txXfrm>
    </dsp:sp>
    <dsp:sp modelId="{5FE25535-012A-4CB3-888E-751BFF4A3A40}">
      <dsp:nvSpPr>
        <dsp:cNvPr id="0" name=""/>
        <dsp:cNvSpPr/>
      </dsp:nvSpPr>
      <dsp:spPr>
        <a:xfrm>
          <a:off x="3683254" y="383380"/>
          <a:ext cx="1314374" cy="2022679"/>
        </a:xfrm>
        <a:prstGeom prst="roundRect">
          <a:avLst>
            <a:gd name="adj" fmla="val 10000"/>
          </a:avLst>
        </a:prstGeom>
        <a:solidFill>
          <a:srgbClr val="9BBB59">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3</a:t>
          </a:r>
          <a:r>
            <a:rPr lang="zh-CN" sz="1800" kern="1200" dirty="0">
              <a:solidFill>
                <a:prstClr val="black"/>
              </a:solidFill>
              <a:latin typeface="华文楷体" panose="02010600040101010101" pitchFamily="2" charset="-122"/>
              <a:ea typeface="华文楷体" panose="02010600040101010101" pitchFamily="2" charset="-122"/>
              <a:cs typeface="+mn-cs"/>
            </a:rPr>
            <a:t>、可以独立解决手机遇到的问题</a:t>
          </a:r>
        </a:p>
      </dsp:txBody>
      <dsp:txXfrm>
        <a:off x="3721751" y="421877"/>
        <a:ext cx="1237380" cy="1945685"/>
      </dsp:txXfrm>
    </dsp:sp>
    <dsp:sp modelId="{8CD508F6-291C-4BCD-8612-FB51A729F62B}">
      <dsp:nvSpPr>
        <dsp:cNvPr id="0" name=""/>
        <dsp:cNvSpPr/>
      </dsp:nvSpPr>
      <dsp:spPr>
        <a:xfrm rot="54555">
          <a:off x="5116358" y="1246050"/>
          <a:ext cx="251770" cy="325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116363" y="1310644"/>
        <a:ext cx="176239" cy="195578"/>
      </dsp:txXfrm>
    </dsp:sp>
    <dsp:sp modelId="{72E845DE-9C97-4878-99D7-8E3D4F8154F4}">
      <dsp:nvSpPr>
        <dsp:cNvPr id="0" name=""/>
        <dsp:cNvSpPr/>
      </dsp:nvSpPr>
      <dsp:spPr>
        <a:xfrm>
          <a:off x="5472607" y="411779"/>
          <a:ext cx="1314374" cy="2022679"/>
        </a:xfrm>
        <a:prstGeom prst="roundRect">
          <a:avLst>
            <a:gd name="adj" fmla="val 10000"/>
          </a:avLst>
        </a:prstGeom>
        <a:solidFill>
          <a:srgbClr val="9BBB59">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华文楷体" panose="02010600040101010101" pitchFamily="2" charset="-122"/>
              <a:ea typeface="华文楷体" panose="02010600040101010101" pitchFamily="2" charset="-122"/>
              <a:cs typeface="+mn-cs"/>
            </a:rPr>
            <a:t>4</a:t>
          </a:r>
          <a:r>
            <a:rPr lang="zh-CN" sz="1800" kern="1200" dirty="0">
              <a:solidFill>
                <a:prstClr val="black"/>
              </a:solidFill>
              <a:latin typeface="华文楷体" panose="02010600040101010101" pitchFamily="2" charset="-122"/>
              <a:ea typeface="华文楷体" panose="02010600040101010101" pitchFamily="2" charset="-122"/>
              <a:cs typeface="+mn-cs"/>
            </a:rPr>
            <a:t>、能完整的带一个项目，更深入的了解项目流程</a:t>
          </a:r>
        </a:p>
      </dsp:txBody>
      <dsp:txXfrm>
        <a:off x="5511104" y="450276"/>
        <a:ext cx="1237380" cy="19456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2018/12/24</a:t>
            </a:fld>
            <a:endParaRPr lang="zh-CN" altLang="en-US"/>
          </a:p>
        </p:txBody>
      </p:sp>
      <p:sp>
        <p:nvSpPr>
          <p:cNvPr id="4" name="幻灯片图像占位符 3"/>
          <p:cNvSpPr>
            <a:spLocks noGrp="1" noRot="1" noChangeAspect="1"/>
          </p:cNvSpPr>
          <p:nvPr>
            <p:ph type="sldImg" idx="2"/>
          </p:nvPr>
        </p:nvSpPr>
        <p:spPr>
          <a:xfrm>
            <a:off x="686139" y="1143000"/>
            <a:ext cx="548572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5" name="页脚占位符 4"/>
          <p:cNvSpPr>
            <a:spLocks noGrp="1"/>
          </p:cNvSpPr>
          <p:nvPr>
            <p:ph type="ftr" sz="quarter" idx="11"/>
          </p:nvPr>
        </p:nvSpPr>
        <p:spPr>
          <a:xfrm>
            <a:off x="3124310" y="4768319"/>
            <a:ext cx="2895701" cy="273905"/>
          </a:xfrm>
        </p:spPr>
        <p:txBody>
          <a:bodyPr/>
          <a:lstStyle/>
          <a:p>
            <a:endParaRPr lang="zh-CN" altLang="en-US"/>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
        <p:nvSpPr>
          <p:cNvPr id="9" name="直角三角形 8"/>
          <p:cNvSpPr/>
          <p:nvPr userDrawn="1"/>
        </p:nvSpPr>
        <p:spPr>
          <a:xfrm rot="10800000">
            <a:off x="8748000" y="0"/>
            <a:ext cx="396000" cy="396000"/>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 y="282085"/>
            <a:ext cx="50400" cy="39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17" y="206026"/>
            <a:ext cx="8229886" cy="857439"/>
          </a:xfrm>
          <a:prstGeom prst="rect">
            <a:avLst/>
          </a:prstGeom>
        </p:spPr>
        <p:txBody>
          <a:bodyPr lIns="99368" tIns="49684" rIns="99368" bIns="49684"/>
          <a:lstStyle/>
          <a:p>
            <a:r>
              <a:rPr lang="zh-CN" altLang="en-US"/>
              <a:t>单击此处编辑母版标题样式</a:t>
            </a:r>
          </a:p>
        </p:txBody>
      </p:sp>
      <p:sp>
        <p:nvSpPr>
          <p:cNvPr id="3" name="竖排文字占位符 2"/>
          <p:cNvSpPr>
            <a:spLocks noGrp="1"/>
          </p:cNvSpPr>
          <p:nvPr>
            <p:ph type="body" orient="vert" idx="1"/>
          </p:nvPr>
        </p:nvSpPr>
        <p:spPr>
          <a:xfrm>
            <a:off x="457217" y="1200418"/>
            <a:ext cx="8229886" cy="3395223"/>
          </a:xfrm>
          <a:prstGeom prst="rect">
            <a:avLst/>
          </a:prstGeom>
        </p:spPr>
        <p:txBody>
          <a:bodyPr vert="eaVert" lIns="99368" tIns="49684" rIns="99368" bIns="4968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5" name="页脚占位符 4"/>
          <p:cNvSpPr>
            <a:spLocks noGrp="1"/>
          </p:cNvSpPr>
          <p:nvPr>
            <p:ph type="ftr" sz="quarter" idx="11"/>
          </p:nvPr>
        </p:nvSpPr>
        <p:spPr>
          <a:xfrm>
            <a:off x="3124310" y="4768319"/>
            <a:ext cx="2895701" cy="273905"/>
          </a:xfrm>
        </p:spPr>
        <p:txBody>
          <a:bodyPr/>
          <a:lstStyle/>
          <a:p>
            <a:endParaRPr lang="zh-CN" altLang="en-US"/>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630" y="154817"/>
            <a:ext cx="2057472" cy="3291617"/>
          </a:xfrm>
          <a:prstGeom prst="rect">
            <a:avLst/>
          </a:prstGeom>
        </p:spPr>
        <p:txBody>
          <a:bodyPr vert="eaVert" lIns="99368" tIns="49684" rIns="99368" bIns="49684"/>
          <a:lstStyle/>
          <a:p>
            <a:r>
              <a:rPr lang="zh-CN" altLang="en-US"/>
              <a:t>单击此处编辑母版标题样式</a:t>
            </a:r>
          </a:p>
        </p:txBody>
      </p:sp>
      <p:sp>
        <p:nvSpPr>
          <p:cNvPr id="3" name="竖排文字占位符 2"/>
          <p:cNvSpPr>
            <a:spLocks noGrp="1"/>
          </p:cNvSpPr>
          <p:nvPr>
            <p:ph type="body" orient="vert" idx="1"/>
          </p:nvPr>
        </p:nvSpPr>
        <p:spPr>
          <a:xfrm>
            <a:off x="457217" y="154817"/>
            <a:ext cx="6020009" cy="3291617"/>
          </a:xfrm>
          <a:prstGeom prst="rect">
            <a:avLst/>
          </a:prstGeom>
        </p:spPr>
        <p:txBody>
          <a:bodyPr vert="eaVert" lIns="99368" tIns="49684" rIns="99368" bIns="49684"/>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5" name="页脚占位符 4"/>
          <p:cNvSpPr>
            <a:spLocks noGrp="1"/>
          </p:cNvSpPr>
          <p:nvPr>
            <p:ph type="ftr" sz="quarter" idx="11"/>
          </p:nvPr>
        </p:nvSpPr>
        <p:spPr>
          <a:xfrm>
            <a:off x="3124310" y="4768319"/>
            <a:ext cx="2895701" cy="273905"/>
          </a:xfrm>
        </p:spPr>
        <p:txBody>
          <a:bodyPr/>
          <a:lstStyle/>
          <a:p>
            <a:endParaRPr lang="zh-CN" altLang="en-US"/>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705" y="1597803"/>
            <a:ext cx="7772908" cy="110369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410" y="2915811"/>
            <a:ext cx="6401499" cy="1314437"/>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335C36F1-A634-44B9-8D93-7E9168A68E06}" type="datetime1">
              <a:rPr lang="zh-CN" altLang="en-US"/>
              <a:pPr/>
              <a:t>2018/12/24</a:t>
            </a:fld>
            <a:endParaRPr lang="zh-CN" altLang="en-US" sz="1800">
              <a:solidFill>
                <a:schemeClr val="tx1"/>
              </a:solidFill>
            </a:endParaRPr>
          </a:p>
        </p:txBody>
      </p:sp>
      <p:sp>
        <p:nvSpPr>
          <p:cNvPr id="5" name="页脚占位符 4"/>
          <p:cNvSpPr>
            <a:spLocks noGrp="1"/>
          </p:cNvSpPr>
          <p:nvPr>
            <p:ph type="ftr" sz="quarter" idx="11"/>
          </p:nvPr>
        </p:nvSpPr>
        <p:spPr>
          <a:xfrm>
            <a:off x="3124310" y="4768319"/>
            <a:ext cx="2895701" cy="273905"/>
          </a:xfrm>
        </p:spPr>
        <p:txBody>
          <a:bodyPr/>
          <a:lstStyle>
            <a:lvl1pPr>
              <a:defRPr/>
            </a:lvl1pPr>
          </a:lstStyle>
          <a:p>
            <a:endParaRPr lang="zh-CN" altLang="zh-CN"/>
          </a:p>
        </p:txBody>
      </p:sp>
      <p:sp>
        <p:nvSpPr>
          <p:cNvPr id="6" name="灯片编号占位符 5"/>
          <p:cNvSpPr>
            <a:spLocks noGrp="1"/>
          </p:cNvSpPr>
          <p:nvPr>
            <p:ph type="sldNum" sz="quarter" idx="12"/>
          </p:nvPr>
        </p:nvSpPr>
        <p:spPr>
          <a:xfrm>
            <a:off x="6553428" y="4768319"/>
            <a:ext cx="2133675" cy="273905"/>
          </a:xfrm>
        </p:spPr>
        <p:txBody>
          <a:bodyPr/>
          <a:lstStyle>
            <a:lvl1pPr>
              <a:defRPr/>
            </a:lvl1pPr>
          </a:lstStyle>
          <a:p>
            <a:fld id="{A30C18B4-DFC7-45CF-AC92-A41D64032D25}" type="slidenum">
              <a:rPr lang="zh-CN" altLang="en-US"/>
              <a:pPr/>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EB266-C486-40E5-AE7B-E821E69D2503}" type="datetimeFigureOut">
              <a:rPr lang="zh-CN" altLang="en-US" smtClean="0">
                <a:solidFill>
                  <a:prstClr val="black">
                    <a:tint val="75000"/>
                  </a:prstClr>
                </a:solidFill>
              </a:rPr>
              <a:pPr/>
              <a:t>2018/12/24</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310" y="4768319"/>
            <a:ext cx="2895701" cy="273905"/>
          </a:xfr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solidFill>
                  <a:prstClr val="black">
                    <a:tint val="75000"/>
                  </a:prstClr>
                </a:solidFill>
              </a:rPr>
              <a:pPr/>
              <a:t>‹#›</a:t>
            </a:fld>
            <a:endParaRPr lang="zh-CN" altLang="en-US">
              <a:solidFill>
                <a:prstClr val="black">
                  <a:tint val="75000"/>
                </a:prstClr>
              </a:solidFill>
            </a:endParaRPr>
          </a:p>
        </p:txBody>
      </p:sp>
      <p:sp>
        <p:nvSpPr>
          <p:cNvPr id="9" name="直角三角形 8"/>
          <p:cNvSpPr/>
          <p:nvPr userDrawn="1"/>
        </p:nvSpPr>
        <p:spPr>
          <a:xfrm rot="10800000">
            <a:off x="8748000" y="0"/>
            <a:ext cx="396000" cy="396000"/>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 y="282085"/>
            <a:ext cx="50400" cy="39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5" name="页脚占位符 4"/>
          <p:cNvSpPr>
            <a:spLocks noGrp="1"/>
          </p:cNvSpPr>
          <p:nvPr>
            <p:ph type="ftr" sz="quarter" idx="11"/>
          </p:nvPr>
        </p:nvSpPr>
        <p:spPr>
          <a:xfrm>
            <a:off x="3124310" y="4768319"/>
            <a:ext cx="2895701" cy="273905"/>
          </a:xfrm>
        </p:spPr>
        <p:txBody>
          <a:bodyPr/>
          <a:lstStyle/>
          <a:p>
            <a:endParaRPr lang="zh-CN" altLang="en-US"/>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5" name="页脚占位符 4"/>
          <p:cNvSpPr>
            <a:spLocks noGrp="1"/>
          </p:cNvSpPr>
          <p:nvPr>
            <p:ph type="ftr" sz="quarter" idx="11"/>
          </p:nvPr>
        </p:nvSpPr>
        <p:spPr>
          <a:xfrm>
            <a:off x="3124310" y="4768319"/>
            <a:ext cx="2895701" cy="273905"/>
          </a:xfrm>
        </p:spPr>
        <p:txBody>
          <a:bodyPr/>
          <a:lstStyle/>
          <a:p>
            <a:endParaRPr lang="zh-CN" altLang="en-US"/>
          </a:p>
        </p:txBody>
      </p:sp>
      <p:sp>
        <p:nvSpPr>
          <p:cNvPr id="6" name="灯片编号占位符 5"/>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6" name="页脚占位符 5"/>
          <p:cNvSpPr>
            <a:spLocks noGrp="1"/>
          </p:cNvSpPr>
          <p:nvPr>
            <p:ph type="ftr" sz="quarter" idx="11"/>
          </p:nvPr>
        </p:nvSpPr>
        <p:spPr>
          <a:xfrm>
            <a:off x="3124310" y="4768319"/>
            <a:ext cx="2895701" cy="273905"/>
          </a:xfrm>
        </p:spPr>
        <p:txBody>
          <a:bodyPr/>
          <a:lstStyle/>
          <a:p>
            <a:endParaRPr lang="zh-CN" altLang="en-US"/>
          </a:p>
        </p:txBody>
      </p:sp>
      <p:sp>
        <p:nvSpPr>
          <p:cNvPr id="7" name="灯片编号占位符 6"/>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17" y="206026"/>
            <a:ext cx="8229886" cy="857439"/>
          </a:xfrm>
          <a:prstGeom prst="rect">
            <a:avLst/>
          </a:prstGeom>
        </p:spPr>
        <p:txBody>
          <a:bodyPr lIns="99368" tIns="49684" rIns="99368" bIns="49684"/>
          <a:lstStyle>
            <a:lvl1pPr>
              <a:defRPr/>
            </a:lvl1pPr>
          </a:lstStyle>
          <a:p>
            <a:r>
              <a:rPr lang="zh-CN" altLang="en-US"/>
              <a:t>单击此处编辑母版标题样式</a:t>
            </a:r>
          </a:p>
        </p:txBody>
      </p:sp>
      <p:sp>
        <p:nvSpPr>
          <p:cNvPr id="3" name="文本占位符 2"/>
          <p:cNvSpPr>
            <a:spLocks noGrp="1"/>
          </p:cNvSpPr>
          <p:nvPr>
            <p:ph type="body" idx="1"/>
          </p:nvPr>
        </p:nvSpPr>
        <p:spPr>
          <a:xfrm>
            <a:off x="457216" y="1151592"/>
            <a:ext cx="4040328" cy="479928"/>
          </a:xfrm>
          <a:prstGeom prst="rect">
            <a:avLst/>
          </a:prstGeom>
        </p:spPr>
        <p:txBody>
          <a:bodyPr lIns="99368" tIns="49684" rIns="99368" bIns="49684" anchor="b"/>
          <a:lstStyle>
            <a:lvl1pPr marL="0" indent="0">
              <a:buNone/>
              <a:defRPr sz="1950" b="1"/>
            </a:lvl1pPr>
            <a:lvl2pPr marL="372745" indent="0">
              <a:buNone/>
              <a:defRPr sz="1650" b="1"/>
            </a:lvl2pPr>
            <a:lvl3pPr marL="745490" indent="0">
              <a:buNone/>
              <a:defRPr sz="1500" b="1"/>
            </a:lvl3pPr>
            <a:lvl4pPr marL="1117600" indent="0">
              <a:buNone/>
              <a:defRPr sz="1275" b="1"/>
            </a:lvl4pPr>
            <a:lvl5pPr marL="1490980" indent="0">
              <a:buNone/>
              <a:defRPr sz="1275" b="1"/>
            </a:lvl5pPr>
            <a:lvl6pPr marL="1863090" indent="0">
              <a:buNone/>
              <a:defRPr sz="1275" b="1"/>
            </a:lvl6pPr>
            <a:lvl7pPr marL="2235835" indent="0">
              <a:buNone/>
              <a:defRPr sz="1275" b="1"/>
            </a:lvl7pPr>
            <a:lvl8pPr marL="2608580" indent="0">
              <a:buNone/>
              <a:defRPr sz="1275" b="1"/>
            </a:lvl8pPr>
            <a:lvl9pPr marL="2980690" indent="0">
              <a:buNone/>
              <a:defRPr sz="1275" b="1"/>
            </a:lvl9pPr>
          </a:lstStyle>
          <a:p>
            <a:pPr lvl="0"/>
            <a:r>
              <a:rPr lang="zh-CN" altLang="en-US"/>
              <a:t>单击此处编辑母版文本样式</a:t>
            </a:r>
          </a:p>
        </p:txBody>
      </p:sp>
      <p:sp>
        <p:nvSpPr>
          <p:cNvPr id="4" name="内容占位符 3"/>
          <p:cNvSpPr>
            <a:spLocks noGrp="1"/>
          </p:cNvSpPr>
          <p:nvPr>
            <p:ph sz="half" idx="2"/>
          </p:nvPr>
        </p:nvSpPr>
        <p:spPr>
          <a:xfrm>
            <a:off x="457216" y="1631518"/>
            <a:ext cx="4040328" cy="2964122"/>
          </a:xfrm>
          <a:prstGeom prst="rect">
            <a:avLst/>
          </a:prstGeom>
        </p:spPr>
        <p:txBody>
          <a:bodyPr lIns="99368" tIns="49684" rIns="99368" bIns="49684"/>
          <a:lstStyle>
            <a:lvl1pPr>
              <a:defRPr sz="1950"/>
            </a:lvl1pPr>
            <a:lvl2pPr>
              <a:defRPr sz="1650"/>
            </a:lvl2pPr>
            <a:lvl3pPr>
              <a:defRPr sz="1500"/>
            </a:lvl3pPr>
            <a:lvl4pPr>
              <a:defRPr sz="1275"/>
            </a:lvl4pPr>
            <a:lvl5pPr>
              <a:defRPr sz="1275"/>
            </a:lvl5pPr>
            <a:lvl6pPr>
              <a:defRPr sz="1275"/>
            </a:lvl6pPr>
            <a:lvl7pPr>
              <a:defRPr sz="1275"/>
            </a:lvl7pPr>
            <a:lvl8pPr>
              <a:defRPr sz="1275"/>
            </a:lvl8pPr>
            <a:lvl9pPr>
              <a:defRPr sz="12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193" y="1151592"/>
            <a:ext cx="4041916" cy="479928"/>
          </a:xfrm>
          <a:prstGeom prst="rect">
            <a:avLst/>
          </a:prstGeom>
        </p:spPr>
        <p:txBody>
          <a:bodyPr lIns="99368" tIns="49684" rIns="99368" bIns="49684" anchor="b"/>
          <a:lstStyle>
            <a:lvl1pPr marL="0" indent="0">
              <a:buNone/>
              <a:defRPr sz="1950" b="1"/>
            </a:lvl1pPr>
            <a:lvl2pPr marL="372745" indent="0">
              <a:buNone/>
              <a:defRPr sz="1650" b="1"/>
            </a:lvl2pPr>
            <a:lvl3pPr marL="745490" indent="0">
              <a:buNone/>
              <a:defRPr sz="1500" b="1"/>
            </a:lvl3pPr>
            <a:lvl4pPr marL="1117600" indent="0">
              <a:buNone/>
              <a:defRPr sz="1275" b="1"/>
            </a:lvl4pPr>
            <a:lvl5pPr marL="1490980" indent="0">
              <a:buNone/>
              <a:defRPr sz="1275" b="1"/>
            </a:lvl5pPr>
            <a:lvl6pPr marL="1863090" indent="0">
              <a:buNone/>
              <a:defRPr sz="1275" b="1"/>
            </a:lvl6pPr>
            <a:lvl7pPr marL="2235835" indent="0">
              <a:buNone/>
              <a:defRPr sz="1275" b="1"/>
            </a:lvl7pPr>
            <a:lvl8pPr marL="2608580" indent="0">
              <a:buNone/>
              <a:defRPr sz="1275" b="1"/>
            </a:lvl8pPr>
            <a:lvl9pPr marL="2980690" indent="0">
              <a:buNone/>
              <a:defRPr sz="1275" b="1"/>
            </a:lvl9pPr>
          </a:lstStyle>
          <a:p>
            <a:pPr lvl="0"/>
            <a:r>
              <a:rPr lang="zh-CN" altLang="en-US"/>
              <a:t>单击此处编辑母版文本样式</a:t>
            </a:r>
          </a:p>
        </p:txBody>
      </p:sp>
      <p:sp>
        <p:nvSpPr>
          <p:cNvPr id="6" name="内容占位符 5"/>
          <p:cNvSpPr>
            <a:spLocks noGrp="1"/>
          </p:cNvSpPr>
          <p:nvPr>
            <p:ph sz="quarter" idx="4"/>
          </p:nvPr>
        </p:nvSpPr>
        <p:spPr>
          <a:xfrm>
            <a:off x="4645193" y="1631518"/>
            <a:ext cx="4041916" cy="2964122"/>
          </a:xfrm>
          <a:prstGeom prst="rect">
            <a:avLst/>
          </a:prstGeom>
        </p:spPr>
        <p:txBody>
          <a:bodyPr lIns="99368" tIns="49684" rIns="99368" bIns="49684"/>
          <a:lstStyle>
            <a:lvl1pPr>
              <a:defRPr sz="1950"/>
            </a:lvl1pPr>
            <a:lvl2pPr>
              <a:defRPr sz="1650"/>
            </a:lvl2pPr>
            <a:lvl3pPr>
              <a:defRPr sz="1500"/>
            </a:lvl3pPr>
            <a:lvl4pPr>
              <a:defRPr sz="1275"/>
            </a:lvl4pPr>
            <a:lvl5pPr>
              <a:defRPr sz="1275"/>
            </a:lvl5pPr>
            <a:lvl6pPr>
              <a:defRPr sz="1275"/>
            </a:lvl6pPr>
            <a:lvl7pPr>
              <a:defRPr sz="1275"/>
            </a:lvl7pPr>
            <a:lvl8pPr>
              <a:defRPr sz="1275"/>
            </a:lvl8pPr>
            <a:lvl9pPr>
              <a:defRPr sz="12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8" name="页脚占位符 7"/>
          <p:cNvSpPr>
            <a:spLocks noGrp="1"/>
          </p:cNvSpPr>
          <p:nvPr>
            <p:ph type="ftr" sz="quarter" idx="11"/>
          </p:nvPr>
        </p:nvSpPr>
        <p:spPr>
          <a:xfrm>
            <a:off x="3124310" y="4768319"/>
            <a:ext cx="2895701" cy="273905"/>
          </a:xfrm>
        </p:spPr>
        <p:txBody>
          <a:bodyPr/>
          <a:lstStyle/>
          <a:p>
            <a:endParaRPr lang="zh-CN" altLang="en-US"/>
          </a:p>
        </p:txBody>
      </p:sp>
      <p:sp>
        <p:nvSpPr>
          <p:cNvPr id="9" name="灯片编号占位符 8"/>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7" y="206026"/>
            <a:ext cx="8229886" cy="857439"/>
          </a:xfrm>
          <a:prstGeom prst="rect">
            <a:avLst/>
          </a:prstGeom>
        </p:spPr>
        <p:txBody>
          <a:bodyPr lIns="99368" tIns="49684" rIns="99368" bIns="49684"/>
          <a:lstStyle/>
          <a:p>
            <a:r>
              <a:rPr lang="zh-CN" altLang="en-US"/>
              <a:t>单击此处编辑母版标题样式</a:t>
            </a:r>
          </a:p>
        </p:txBody>
      </p:sp>
      <p:sp>
        <p:nvSpPr>
          <p:cNvPr id="3" name="日期占位符 2"/>
          <p:cNvSpPr>
            <a:spLocks noGrp="1"/>
          </p:cNvSpPr>
          <p:nvPr>
            <p:ph type="dt" sz="half" idx="10"/>
          </p:nvPr>
        </p:nvSpPr>
        <p:spPr/>
        <p:txBody>
          <a:bodyPr/>
          <a:lstStyle/>
          <a:p>
            <a:fld id="{ADDEB266-C486-40E5-AE7B-E821E69D2503}" type="datetimeFigureOut">
              <a:rPr lang="zh-CN" altLang="en-US" smtClean="0"/>
              <a:pPr/>
              <a:t>2018/12/24</a:t>
            </a:fld>
            <a:endParaRPr lang="zh-CN" altLang="en-US" dirty="0"/>
          </a:p>
        </p:txBody>
      </p:sp>
      <p:sp>
        <p:nvSpPr>
          <p:cNvPr id="4" name="页脚占位符 3"/>
          <p:cNvSpPr>
            <a:spLocks noGrp="1"/>
          </p:cNvSpPr>
          <p:nvPr>
            <p:ph type="ftr" sz="quarter" idx="11"/>
          </p:nvPr>
        </p:nvSpPr>
        <p:spPr>
          <a:xfrm>
            <a:off x="3124310" y="4768319"/>
            <a:ext cx="2895701" cy="273905"/>
          </a:xfrm>
        </p:spPr>
        <p:txBody>
          <a:bodyPr/>
          <a:lstStyle/>
          <a:p>
            <a:endParaRPr lang="zh-CN" altLang="en-US" dirty="0"/>
          </a:p>
        </p:txBody>
      </p:sp>
      <p:sp>
        <p:nvSpPr>
          <p:cNvPr id="5" name="灯片编号占位符 4"/>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3" name="页脚占位符 2"/>
          <p:cNvSpPr>
            <a:spLocks noGrp="1"/>
          </p:cNvSpPr>
          <p:nvPr>
            <p:ph type="ftr" sz="quarter" idx="11"/>
          </p:nvPr>
        </p:nvSpPr>
        <p:spPr>
          <a:xfrm>
            <a:off x="3124310" y="4768319"/>
            <a:ext cx="2895701" cy="273905"/>
          </a:xfrm>
        </p:spPr>
        <p:txBody>
          <a:bodyPr/>
          <a:lstStyle/>
          <a:p>
            <a:endParaRPr lang="zh-CN" altLang="en-US"/>
          </a:p>
        </p:txBody>
      </p:sp>
      <p:sp>
        <p:nvSpPr>
          <p:cNvPr id="4" name="灯片编号占位符 3"/>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8" y="204833"/>
            <a:ext cx="3008418" cy="871731"/>
          </a:xfrm>
          <a:prstGeom prst="rect">
            <a:avLst/>
          </a:prstGeom>
        </p:spPr>
        <p:txBody>
          <a:bodyPr lIns="99368" tIns="49684" rIns="99368" bIns="49684" anchor="b"/>
          <a:lstStyle>
            <a:lvl1pPr algn="l">
              <a:defRPr sz="1650" b="1"/>
            </a:lvl1pPr>
          </a:lstStyle>
          <a:p>
            <a:r>
              <a:rPr lang="zh-CN" altLang="en-US"/>
              <a:t>单击此处编辑母版标题样式</a:t>
            </a:r>
          </a:p>
        </p:txBody>
      </p:sp>
      <p:sp>
        <p:nvSpPr>
          <p:cNvPr id="3" name="内容占位符 2"/>
          <p:cNvSpPr>
            <a:spLocks noGrp="1"/>
          </p:cNvSpPr>
          <p:nvPr>
            <p:ph idx="1"/>
          </p:nvPr>
        </p:nvSpPr>
        <p:spPr>
          <a:xfrm>
            <a:off x="3575174" y="204836"/>
            <a:ext cx="5111928" cy="4390807"/>
          </a:xfrm>
          <a:prstGeom prst="rect">
            <a:avLst/>
          </a:prstGeom>
        </p:spPr>
        <p:txBody>
          <a:bodyPr lIns="99368" tIns="49684" rIns="99368" bIns="49684"/>
          <a:lstStyle>
            <a:lvl1pPr>
              <a:defRPr sz="2625"/>
            </a:lvl1pPr>
            <a:lvl2pPr>
              <a:defRPr sz="2250"/>
            </a:lvl2pPr>
            <a:lvl3pPr>
              <a:defRPr sz="1950"/>
            </a:lvl3pPr>
            <a:lvl4pPr>
              <a:defRPr sz="1650"/>
            </a:lvl4pPr>
            <a:lvl5pPr>
              <a:defRPr sz="1650"/>
            </a:lvl5pPr>
            <a:lvl6pPr>
              <a:defRPr sz="1650"/>
            </a:lvl6pPr>
            <a:lvl7pPr>
              <a:defRPr sz="1650"/>
            </a:lvl7pPr>
            <a:lvl8pPr>
              <a:defRPr sz="1650"/>
            </a:lvl8pPr>
            <a:lvl9pPr>
              <a:defRPr sz="16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8" y="1076566"/>
            <a:ext cx="3008418" cy="3519077"/>
          </a:xfrm>
          <a:prstGeom prst="rect">
            <a:avLst/>
          </a:prstGeom>
        </p:spPr>
        <p:txBody>
          <a:bodyPr lIns="99368" tIns="49684" rIns="99368" bIns="49684"/>
          <a:lstStyle>
            <a:lvl1pPr marL="0" indent="0">
              <a:buNone/>
              <a:defRPr sz="1125"/>
            </a:lvl1pPr>
            <a:lvl2pPr marL="372745" indent="0">
              <a:buNone/>
              <a:defRPr sz="975"/>
            </a:lvl2pPr>
            <a:lvl3pPr marL="745490" indent="0">
              <a:buNone/>
              <a:defRPr sz="825"/>
            </a:lvl3pPr>
            <a:lvl4pPr marL="1117600" indent="0">
              <a:buNone/>
              <a:defRPr sz="750"/>
            </a:lvl4pPr>
            <a:lvl5pPr marL="1490980" indent="0">
              <a:buNone/>
              <a:defRPr sz="750"/>
            </a:lvl5pPr>
            <a:lvl6pPr marL="1863090" indent="0">
              <a:buNone/>
              <a:defRPr sz="750"/>
            </a:lvl6pPr>
            <a:lvl7pPr marL="2235835" indent="0">
              <a:buNone/>
              <a:defRPr sz="750"/>
            </a:lvl7pPr>
            <a:lvl8pPr marL="2608580" indent="0">
              <a:buNone/>
              <a:defRPr sz="750"/>
            </a:lvl8pPr>
            <a:lvl9pPr marL="298069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6" name="页脚占位符 5"/>
          <p:cNvSpPr>
            <a:spLocks noGrp="1"/>
          </p:cNvSpPr>
          <p:nvPr>
            <p:ph type="ftr" sz="quarter" idx="11"/>
          </p:nvPr>
        </p:nvSpPr>
        <p:spPr>
          <a:xfrm>
            <a:off x="3124310" y="4768319"/>
            <a:ext cx="2895701" cy="273905"/>
          </a:xfrm>
        </p:spPr>
        <p:txBody>
          <a:bodyPr/>
          <a:lstStyle/>
          <a:p>
            <a:endParaRPr lang="zh-CN" altLang="en-US"/>
          </a:p>
        </p:txBody>
      </p:sp>
      <p:sp>
        <p:nvSpPr>
          <p:cNvPr id="7" name="灯片编号占位符 6"/>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50" y="3601250"/>
            <a:ext cx="5486591" cy="425148"/>
          </a:xfrm>
          <a:prstGeom prst="rect">
            <a:avLst/>
          </a:prstGeom>
        </p:spPr>
        <p:txBody>
          <a:bodyPr lIns="99368" tIns="49684" rIns="99368" bIns="49684" anchor="b"/>
          <a:lstStyle>
            <a:lvl1pPr algn="l">
              <a:defRPr sz="1650" b="1"/>
            </a:lvl1pPr>
          </a:lstStyle>
          <a:p>
            <a:r>
              <a:rPr lang="zh-CN" altLang="en-US"/>
              <a:t>单击此处编辑母版标题样式</a:t>
            </a:r>
          </a:p>
        </p:txBody>
      </p:sp>
      <p:sp>
        <p:nvSpPr>
          <p:cNvPr id="3" name="图片占位符 2"/>
          <p:cNvSpPr>
            <a:spLocks noGrp="1"/>
          </p:cNvSpPr>
          <p:nvPr>
            <p:ph type="pic" idx="1"/>
          </p:nvPr>
        </p:nvSpPr>
        <p:spPr>
          <a:xfrm>
            <a:off x="1792350" y="459684"/>
            <a:ext cx="5486591" cy="3086783"/>
          </a:xfrm>
          <a:prstGeom prst="rect">
            <a:avLst/>
          </a:prstGeom>
        </p:spPr>
        <p:txBody>
          <a:bodyPr lIns="99368" tIns="49684" rIns="99368" bIns="49684"/>
          <a:lstStyle>
            <a:lvl1pPr marL="0" indent="0">
              <a:buNone/>
              <a:defRPr sz="2625"/>
            </a:lvl1pPr>
            <a:lvl2pPr marL="372745" indent="0">
              <a:buNone/>
              <a:defRPr sz="2250"/>
            </a:lvl2pPr>
            <a:lvl3pPr marL="745490" indent="0">
              <a:buNone/>
              <a:defRPr sz="1950"/>
            </a:lvl3pPr>
            <a:lvl4pPr marL="1117600" indent="0">
              <a:buNone/>
              <a:defRPr sz="1650"/>
            </a:lvl4pPr>
            <a:lvl5pPr marL="1490980" indent="0">
              <a:buNone/>
              <a:defRPr sz="1650"/>
            </a:lvl5pPr>
            <a:lvl6pPr marL="1863090" indent="0">
              <a:buNone/>
              <a:defRPr sz="1650"/>
            </a:lvl6pPr>
            <a:lvl7pPr marL="2235835" indent="0">
              <a:buNone/>
              <a:defRPr sz="1650"/>
            </a:lvl7pPr>
            <a:lvl8pPr marL="2608580" indent="0">
              <a:buNone/>
              <a:defRPr sz="1650"/>
            </a:lvl8pPr>
            <a:lvl9pPr marL="2980690" indent="0">
              <a:buNone/>
              <a:defRPr sz="1650"/>
            </a:lvl9pPr>
          </a:lstStyle>
          <a:p>
            <a:endParaRPr lang="zh-CN" altLang="en-US"/>
          </a:p>
        </p:txBody>
      </p:sp>
      <p:sp>
        <p:nvSpPr>
          <p:cNvPr id="4" name="文本占位符 3"/>
          <p:cNvSpPr>
            <a:spLocks noGrp="1"/>
          </p:cNvSpPr>
          <p:nvPr>
            <p:ph type="body" sz="half" idx="2"/>
          </p:nvPr>
        </p:nvSpPr>
        <p:spPr>
          <a:xfrm>
            <a:off x="1792350" y="4026396"/>
            <a:ext cx="5486591" cy="603781"/>
          </a:xfrm>
          <a:prstGeom prst="rect">
            <a:avLst/>
          </a:prstGeom>
        </p:spPr>
        <p:txBody>
          <a:bodyPr lIns="99368" tIns="49684" rIns="99368" bIns="49684"/>
          <a:lstStyle>
            <a:lvl1pPr marL="0" indent="0">
              <a:buNone/>
              <a:defRPr sz="1125"/>
            </a:lvl1pPr>
            <a:lvl2pPr marL="372745" indent="0">
              <a:buNone/>
              <a:defRPr sz="975"/>
            </a:lvl2pPr>
            <a:lvl3pPr marL="745490" indent="0">
              <a:buNone/>
              <a:defRPr sz="825"/>
            </a:lvl3pPr>
            <a:lvl4pPr marL="1117600" indent="0">
              <a:buNone/>
              <a:defRPr sz="750"/>
            </a:lvl4pPr>
            <a:lvl5pPr marL="1490980" indent="0">
              <a:buNone/>
              <a:defRPr sz="750"/>
            </a:lvl5pPr>
            <a:lvl6pPr marL="1863090" indent="0">
              <a:buNone/>
              <a:defRPr sz="750"/>
            </a:lvl6pPr>
            <a:lvl7pPr marL="2235835" indent="0">
              <a:buNone/>
              <a:defRPr sz="750"/>
            </a:lvl7pPr>
            <a:lvl8pPr marL="2608580" indent="0">
              <a:buNone/>
              <a:defRPr sz="750"/>
            </a:lvl8pPr>
            <a:lvl9pPr marL="298069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DDEB266-C486-40E5-AE7B-E821E69D2503}" type="datetimeFigureOut">
              <a:rPr lang="zh-CN" altLang="en-US" smtClean="0"/>
              <a:pPr/>
              <a:t>2018/12/24</a:t>
            </a:fld>
            <a:endParaRPr lang="zh-CN" altLang="en-US"/>
          </a:p>
        </p:txBody>
      </p:sp>
      <p:sp>
        <p:nvSpPr>
          <p:cNvPr id="6" name="页脚占位符 5"/>
          <p:cNvSpPr>
            <a:spLocks noGrp="1"/>
          </p:cNvSpPr>
          <p:nvPr>
            <p:ph type="ftr" sz="quarter" idx="11"/>
          </p:nvPr>
        </p:nvSpPr>
        <p:spPr>
          <a:xfrm>
            <a:off x="3124310" y="4768319"/>
            <a:ext cx="2895701" cy="273905"/>
          </a:xfrm>
        </p:spPr>
        <p:txBody>
          <a:bodyPr/>
          <a:lstStyle/>
          <a:p>
            <a:endParaRPr lang="zh-CN" altLang="en-US"/>
          </a:p>
        </p:txBody>
      </p:sp>
      <p:sp>
        <p:nvSpPr>
          <p:cNvPr id="7" name="灯片编号占位符 6"/>
          <p:cNvSpPr>
            <a:spLocks noGrp="1"/>
          </p:cNvSpPr>
          <p:nvPr>
            <p:ph type="sldNum" sz="quarter" idx="12"/>
          </p:nvPr>
        </p:nvSpPr>
        <p:spPr>
          <a:xfrm>
            <a:off x="6553428" y="4768319"/>
            <a:ext cx="2133675" cy="273905"/>
          </a:xfrm>
        </p:spPr>
        <p:txBody>
          <a:bodyPr/>
          <a:lstStyle/>
          <a:p>
            <a:fld id="{5BFD427C-A697-4E09-9604-1D575FCF276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15" y="4768319"/>
            <a:ext cx="2133675" cy="273905"/>
          </a:xfrm>
          <a:prstGeom prst="rect">
            <a:avLst/>
          </a:prstGeom>
        </p:spPr>
        <p:txBody>
          <a:bodyPr vert="horz" lIns="99368" tIns="49684" rIns="99368" bIns="49684" rtlCol="0" anchor="ctr"/>
          <a:lstStyle>
            <a:lvl1pPr algn="l">
              <a:defRPr sz="975">
                <a:solidFill>
                  <a:schemeClr val="tx1">
                    <a:tint val="75000"/>
                  </a:schemeClr>
                </a:solidFill>
              </a:defRPr>
            </a:lvl1pPr>
          </a:lstStyle>
          <a:p>
            <a:fld id="{ADDEB266-C486-40E5-AE7B-E821E69D2503}" type="datetimeFigureOut">
              <a:rPr lang="zh-CN" altLang="en-US" smtClean="0"/>
              <a:pPr/>
              <a:t>2018/12/24</a:t>
            </a:fld>
            <a:endParaRPr lang="zh-CN" altLang="en-US"/>
          </a:p>
        </p:txBody>
      </p:sp>
      <p:sp>
        <p:nvSpPr>
          <p:cNvPr id="3" name="灯片编号占位符 2"/>
          <p:cNvSpPr>
            <a:spLocks noGrp="1"/>
          </p:cNvSpPr>
          <p:nvPr>
            <p:ph type="sldNum" sz="quarter" idx="12"/>
          </p:nvPr>
        </p:nvSpPr>
        <p:spPr>
          <a:xfrm flipH="1" flipV="1">
            <a:off x="8135620" y="4487545"/>
            <a:ext cx="761365" cy="554355"/>
          </a:xfrm>
        </p:spPr>
        <p:txBody>
          <a:bodyPr/>
          <a:lstStyle>
            <a:lvl1pPr>
              <a:defRPr sz="1000">
                <a:latin typeface="Arial" panose="020B0604020202020204"/>
                <a:cs typeface="Arial" panose="020B0604020202020204"/>
              </a:defRPr>
            </a:lvl1pPr>
          </a:lstStyle>
          <a:p>
            <a:fld id="{0C913308-F349-4B6D-A68A-DD1791B4A57B}" type="slidenum">
              <a:rPr lang="zh-CN" altLang="en-US" smtClean="0"/>
              <a:pPr/>
              <a:t>‹#›</a:t>
            </a:fld>
            <a:endParaRPr lang="zh-CN" altLang="en-US"/>
          </a:p>
        </p:txBody>
      </p:sp>
      <p:sp>
        <p:nvSpPr>
          <p:cNvPr id="8" name="TextBox 6"/>
          <p:cNvSpPr txBox="1"/>
          <p:nvPr userDrawn="1"/>
        </p:nvSpPr>
        <p:spPr>
          <a:xfrm>
            <a:off x="2408275" y="4825663"/>
            <a:ext cx="4327451" cy="215444"/>
          </a:xfrm>
          <a:prstGeom prst="rect">
            <a:avLst/>
          </a:prstGeom>
          <a:noFill/>
        </p:spPr>
        <p:txBody>
          <a:bodyPr wrap="square" rtlCol="0">
            <a:spAutoFit/>
          </a:bodyPr>
          <a:lstStyle/>
          <a:p>
            <a:pPr algn="ctr"/>
            <a:r>
              <a:rPr lang="en-US" altLang="zh-CN" sz="800" dirty="0">
                <a:solidFill>
                  <a:schemeClr val="bg1">
                    <a:lumMod val="65000"/>
                  </a:schemeClr>
                </a:solidFill>
                <a:latin typeface="HelvLight" panose="02010600030101010101" pitchFamily="2" charset="0"/>
              </a:rPr>
              <a:t>Copyright © TRANSSION HOLDINGS</a:t>
            </a:r>
            <a:endParaRPr lang="zh-CN" altLang="en-US" sz="800" dirty="0">
              <a:solidFill>
                <a:schemeClr val="bg1">
                  <a:lumMod val="65000"/>
                </a:schemeClr>
              </a:solidFill>
              <a:latin typeface="HelvLight" panose="02010600030101010101"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744855" rtl="0" eaLnBrk="1" latinLnBrk="0" hangingPunct="1">
        <a:spcBef>
          <a:spcPct val="0"/>
        </a:spcBef>
        <a:buNone/>
        <a:defRPr sz="3600" kern="1200">
          <a:solidFill>
            <a:schemeClr val="tx1"/>
          </a:solidFill>
          <a:latin typeface="+mj-lt"/>
          <a:ea typeface="+mj-ea"/>
          <a:cs typeface="+mj-cs"/>
        </a:defRPr>
      </a:lvl1pPr>
    </p:titleStyle>
    <p:bodyStyle>
      <a:lvl1pPr marL="279400" indent="-278765" algn="l" defTabSz="744855" rtl="0" eaLnBrk="1" latinLnBrk="0" hangingPunct="1">
        <a:spcBef>
          <a:spcPct val="15000"/>
        </a:spcBef>
        <a:buFont typeface="Arial" panose="020B0604020202020204" pitchFamily="34" charset="0"/>
        <a:buChar char="•"/>
        <a:defRPr sz="2625" kern="1200">
          <a:solidFill>
            <a:schemeClr val="tx1"/>
          </a:solidFill>
          <a:latin typeface="+mn-lt"/>
          <a:ea typeface="+mn-ea"/>
          <a:cs typeface="+mn-cs"/>
        </a:defRPr>
      </a:lvl1pPr>
      <a:lvl2pPr marL="605155" indent="-232410" algn="l" defTabSz="744855" rtl="0" eaLnBrk="1" latinLnBrk="0" hangingPunct="1">
        <a:spcBef>
          <a:spcPct val="15000"/>
        </a:spcBef>
        <a:buFont typeface="Arial" panose="020B0604020202020204" pitchFamily="34" charset="0"/>
        <a:buChar char="–"/>
        <a:defRPr sz="2250" kern="1200">
          <a:solidFill>
            <a:schemeClr val="tx1"/>
          </a:solidFill>
          <a:latin typeface="+mn-lt"/>
          <a:ea typeface="+mn-ea"/>
          <a:cs typeface="+mn-cs"/>
        </a:defRPr>
      </a:lvl2pPr>
      <a:lvl3pPr marL="931545" indent="-185420" algn="l" defTabSz="744855" rtl="0" eaLnBrk="1" latinLnBrk="0" hangingPunct="1">
        <a:spcBef>
          <a:spcPct val="15000"/>
        </a:spcBef>
        <a:buFont typeface="Arial" panose="020B0604020202020204" pitchFamily="34" charset="0"/>
        <a:buChar char="•"/>
        <a:defRPr sz="1950" kern="1200">
          <a:solidFill>
            <a:schemeClr val="tx1"/>
          </a:solidFill>
          <a:latin typeface="+mn-lt"/>
          <a:ea typeface="+mn-ea"/>
          <a:cs typeface="+mn-cs"/>
        </a:defRPr>
      </a:lvl3pPr>
      <a:lvl4pPr marL="1304290"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4pPr>
      <a:lvl5pPr marL="1677035"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5pPr>
      <a:lvl6pPr marL="2049145"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6pPr>
      <a:lvl7pPr marL="2422525"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7pPr>
      <a:lvl8pPr marL="2794635"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8pPr>
      <a:lvl9pPr marL="3167380" indent="-185420" algn="l" defTabSz="744855" rtl="0" eaLnBrk="1" latinLnBrk="0" hangingPunct="1">
        <a:spcBef>
          <a:spcPct val="15000"/>
        </a:spcBef>
        <a:buFont typeface="Arial" panose="020B0604020202020204" pitchFamily="34" charset="0"/>
        <a:buChar char="•"/>
        <a:defRPr sz="1650" kern="1200">
          <a:solidFill>
            <a:schemeClr val="tx1"/>
          </a:solidFill>
          <a:latin typeface="+mn-lt"/>
          <a:ea typeface="+mn-ea"/>
          <a:cs typeface="+mn-cs"/>
        </a:defRPr>
      </a:lvl9pPr>
    </p:bodyStyle>
    <p:otherStyle>
      <a:defPPr>
        <a:defRPr lang="zh-CN"/>
      </a:defPPr>
      <a:lvl1pPr marL="0" algn="l" defTabSz="744855" rtl="0" eaLnBrk="1" latinLnBrk="0" hangingPunct="1">
        <a:defRPr sz="1500" kern="1200">
          <a:solidFill>
            <a:schemeClr val="tx1"/>
          </a:solidFill>
          <a:latin typeface="+mn-lt"/>
          <a:ea typeface="+mn-ea"/>
          <a:cs typeface="+mn-cs"/>
        </a:defRPr>
      </a:lvl1pPr>
      <a:lvl2pPr marL="372745" algn="l" defTabSz="744855" rtl="0" eaLnBrk="1" latinLnBrk="0" hangingPunct="1">
        <a:defRPr sz="1500" kern="1200">
          <a:solidFill>
            <a:schemeClr val="tx1"/>
          </a:solidFill>
          <a:latin typeface="+mn-lt"/>
          <a:ea typeface="+mn-ea"/>
          <a:cs typeface="+mn-cs"/>
        </a:defRPr>
      </a:lvl2pPr>
      <a:lvl3pPr marL="745490" algn="l" defTabSz="744855" rtl="0" eaLnBrk="1" latinLnBrk="0" hangingPunct="1">
        <a:defRPr sz="1500" kern="1200">
          <a:solidFill>
            <a:schemeClr val="tx1"/>
          </a:solidFill>
          <a:latin typeface="+mn-lt"/>
          <a:ea typeface="+mn-ea"/>
          <a:cs typeface="+mn-cs"/>
        </a:defRPr>
      </a:lvl3pPr>
      <a:lvl4pPr marL="1117600" algn="l" defTabSz="744855" rtl="0" eaLnBrk="1" latinLnBrk="0" hangingPunct="1">
        <a:defRPr sz="1500" kern="1200">
          <a:solidFill>
            <a:schemeClr val="tx1"/>
          </a:solidFill>
          <a:latin typeface="+mn-lt"/>
          <a:ea typeface="+mn-ea"/>
          <a:cs typeface="+mn-cs"/>
        </a:defRPr>
      </a:lvl4pPr>
      <a:lvl5pPr marL="1490980" algn="l" defTabSz="744855" rtl="0" eaLnBrk="1" latinLnBrk="0" hangingPunct="1">
        <a:defRPr sz="1500" kern="1200">
          <a:solidFill>
            <a:schemeClr val="tx1"/>
          </a:solidFill>
          <a:latin typeface="+mn-lt"/>
          <a:ea typeface="+mn-ea"/>
          <a:cs typeface="+mn-cs"/>
        </a:defRPr>
      </a:lvl5pPr>
      <a:lvl6pPr marL="1863090" algn="l" defTabSz="744855" rtl="0" eaLnBrk="1" latinLnBrk="0" hangingPunct="1">
        <a:defRPr sz="1500" kern="1200">
          <a:solidFill>
            <a:schemeClr val="tx1"/>
          </a:solidFill>
          <a:latin typeface="+mn-lt"/>
          <a:ea typeface="+mn-ea"/>
          <a:cs typeface="+mn-cs"/>
        </a:defRPr>
      </a:lvl6pPr>
      <a:lvl7pPr marL="2235835" algn="l" defTabSz="744855" rtl="0" eaLnBrk="1" latinLnBrk="0" hangingPunct="1">
        <a:defRPr sz="1500" kern="1200">
          <a:solidFill>
            <a:schemeClr val="tx1"/>
          </a:solidFill>
          <a:latin typeface="+mn-lt"/>
          <a:ea typeface="+mn-ea"/>
          <a:cs typeface="+mn-cs"/>
        </a:defRPr>
      </a:lvl7pPr>
      <a:lvl8pPr marL="2608580" algn="l" defTabSz="744855" rtl="0" eaLnBrk="1" latinLnBrk="0" hangingPunct="1">
        <a:defRPr sz="1500" kern="1200">
          <a:solidFill>
            <a:schemeClr val="tx1"/>
          </a:solidFill>
          <a:latin typeface="+mn-lt"/>
          <a:ea typeface="+mn-ea"/>
          <a:cs typeface="+mn-cs"/>
        </a:defRPr>
      </a:lvl8pPr>
      <a:lvl9pPr marL="2980690" algn="l" defTabSz="74485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450688" y="1659637"/>
            <a:ext cx="6427765" cy="675416"/>
          </a:xfrm>
          <a:prstGeom prst="rect">
            <a:avLst/>
          </a:prstGeom>
          <a:noFill/>
        </p:spPr>
        <p:txBody>
          <a:bodyPr wrap="square" lIns="74525" tIns="37262" rIns="74525" bIns="37262" rtlCol="0">
            <a:spAutoFit/>
          </a:bodyPr>
          <a:lstStyle/>
          <a:p>
            <a:pPr algn="ctr"/>
            <a:r>
              <a:rPr lang="en-US" altLang="zh-CN" sz="3900" b="1" dirty="0">
                <a:solidFill>
                  <a:schemeClr val="tx1"/>
                </a:solidFill>
                <a:latin typeface="+mn-ea"/>
              </a:rPr>
              <a:t>2018</a:t>
            </a:r>
            <a:r>
              <a:rPr lang="zh-CN" altLang="en-US" sz="3900" b="1" dirty="0">
                <a:solidFill>
                  <a:schemeClr val="tx1"/>
                </a:solidFill>
                <a:latin typeface="+mn-ea"/>
              </a:rPr>
              <a:t>年转正答辩</a:t>
            </a:r>
          </a:p>
        </p:txBody>
      </p:sp>
      <p:pic>
        <p:nvPicPr>
          <p:cNvPr id="2051" name="图片 8"/>
          <p:cNvPicPr>
            <a:picLocks noChangeAspect="1"/>
          </p:cNvPicPr>
          <p:nvPr/>
        </p:nvPicPr>
        <p:blipFill>
          <a:blip r:embed="rId2"/>
          <a:stretch>
            <a:fillRect/>
          </a:stretch>
        </p:blipFill>
        <p:spPr>
          <a:xfrm>
            <a:off x="6980238" y="118110"/>
            <a:ext cx="2070100" cy="558800"/>
          </a:xfrm>
          <a:prstGeom prst="rect">
            <a:avLst/>
          </a:prstGeom>
          <a:noFill/>
          <a:ln w="9525">
            <a:noFill/>
          </a:ln>
        </p:spPr>
      </p:pic>
      <p:sp>
        <p:nvSpPr>
          <p:cNvPr id="2" name="副标题 4"/>
          <p:cNvSpPr>
            <a:spLocks noGrp="1"/>
          </p:cNvSpPr>
          <p:nvPr/>
        </p:nvSpPr>
        <p:spPr>
          <a:xfrm>
            <a:off x="3942853" y="2427289"/>
            <a:ext cx="2792909" cy="1138773"/>
          </a:xfrm>
          <a:prstGeom prst="rect">
            <a:avLst/>
          </a:prstGeom>
        </p:spPr>
        <p:txBody>
          <a:bodyPr vert="horz" wrap="square" lIns="91440" tIns="45720" rIns="91440" bIns="45720" rtlCol="0">
            <a:spAutoFit/>
          </a:bodyPr>
          <a:lstStyle>
            <a:lvl1pPr marL="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spcBef>
                <a:spcPct val="20000"/>
              </a:spcBef>
              <a:buFontTx/>
              <a:buNone/>
              <a:defRPr sz="1200" kern="1200">
                <a:solidFill>
                  <a:schemeClr val="tx1">
                    <a:tint val="75000"/>
                  </a:schemeClr>
                </a:solidFill>
                <a:latin typeface="微软雅黑" panose="020B0503020204020204" pitchFamily="34" charset="-122"/>
                <a:ea typeface="微软雅黑" panose="020B0503020204020204" pitchFamily="34" charset="-122"/>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altLang="en-US" dirty="0">
                <a:latin typeface="+mn-ea"/>
                <a:ea typeface="+mn-ea"/>
              </a:rPr>
              <a:t>部   门：硬件部</a:t>
            </a:r>
            <a:endParaRPr lang="en-US" altLang="zh-CN" dirty="0">
              <a:latin typeface="+mn-ea"/>
              <a:ea typeface="+mn-ea"/>
            </a:endParaRPr>
          </a:p>
          <a:p>
            <a:pPr algn="l"/>
            <a:r>
              <a:rPr lang="zh-CN" altLang="en-US" dirty="0">
                <a:latin typeface="+mn-ea"/>
                <a:ea typeface="+mn-ea"/>
              </a:rPr>
              <a:t>汇报人： 孙佳佳            </a:t>
            </a:r>
            <a:endParaRPr lang="en-US" altLang="zh-CN" dirty="0">
              <a:latin typeface="+mn-ea"/>
              <a:ea typeface="+mn-ea"/>
            </a:endParaRPr>
          </a:p>
          <a:p>
            <a:pPr algn="l"/>
            <a:r>
              <a:rPr lang="zh-CN" altLang="en-US" dirty="0">
                <a:latin typeface="+mn-ea"/>
                <a:ea typeface="+mn-ea"/>
              </a:rPr>
              <a:t>日   期：</a:t>
            </a:r>
            <a:r>
              <a:rPr lang="en-US" altLang="zh-CN" dirty="0">
                <a:latin typeface="+mn-ea"/>
                <a:ea typeface="+mn-ea"/>
              </a:rPr>
              <a:t>2018.12.26</a:t>
            </a:r>
          </a:p>
        </p:txBody>
      </p:sp>
      <p:cxnSp>
        <p:nvCxnSpPr>
          <p:cNvPr id="3" name="直接连接符 2"/>
          <p:cNvCxnSpPr/>
          <p:nvPr/>
        </p:nvCxnSpPr>
        <p:spPr>
          <a:xfrm>
            <a:off x="0" y="1274763"/>
            <a:ext cx="4572000" cy="0"/>
          </a:xfrm>
          <a:prstGeom prst="line">
            <a:avLst/>
          </a:prstGeom>
          <a:ln w="12700">
            <a:solidFill>
              <a:srgbClr val="545454"/>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08238" y="4792980"/>
            <a:ext cx="4327525" cy="182563"/>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 b="0" i="0" u="none" strike="noStrike" kern="1200" cap="none" spc="0" normalizeH="0" baseline="0" noProof="0" dirty="0">
                <a:ln>
                  <a:noFill/>
                </a:ln>
                <a:solidFill>
                  <a:schemeClr val="bg1">
                    <a:lumMod val="65000"/>
                  </a:schemeClr>
                </a:solidFill>
                <a:effectLst/>
                <a:uLnTx/>
                <a:uFillTx/>
                <a:latin typeface="+mn-ea"/>
                <a:cs typeface="+mn-cs"/>
              </a:rPr>
              <a:t>Copyright © TRANSSION HOLDINGS</a:t>
            </a:r>
          </a:p>
        </p:txBody>
      </p:sp>
      <p:pic>
        <p:nvPicPr>
          <p:cNvPr id="2053" name="图片 10"/>
          <p:cNvPicPr>
            <a:picLocks noChangeAspect="1"/>
          </p:cNvPicPr>
          <p:nvPr/>
        </p:nvPicPr>
        <p:blipFill>
          <a:blip r:embed="rId3"/>
          <a:stretch>
            <a:fillRect/>
          </a:stretch>
        </p:blipFill>
        <p:spPr>
          <a:xfrm>
            <a:off x="4353878" y="4081463"/>
            <a:ext cx="434975" cy="4349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nvSpPr>
        <p:spPr>
          <a:xfrm>
            <a:off x="431800" y="1947425"/>
            <a:ext cx="8280400" cy="707886"/>
          </a:xfrm>
          <a:prstGeom prst="rect">
            <a:avLst/>
          </a:prstGeom>
        </p:spPr>
        <p:txBody>
          <a:bodyPr vert="horz" wrap="square" lIns="91440" tIns="45720" rIns="91440" bIns="45720" rtlCol="0" anchor="b">
            <a:spAutoFit/>
          </a:bodyPr>
          <a:lstStyle>
            <a:lvl1pPr algn="ctr" defTabSz="914400" rtl="0" eaLnBrk="1" latinLnBrk="0" hangingPunct="1">
              <a:spcBef>
                <a:spcPct val="0"/>
              </a:spcBef>
              <a:buNone/>
              <a:defRPr sz="4000" b="1" kern="1200" cap="all">
                <a:solidFill>
                  <a:schemeClr val="tx2">
                    <a:lumMod val="50000"/>
                  </a:schemeClr>
                </a:solidFill>
                <a:latin typeface="微软雅黑" panose="020B0503020204020204" pitchFamily="34" charset="-122"/>
                <a:ea typeface="微软雅黑" panose="020B0503020204020204" pitchFamily="34" charset="-122"/>
                <a:cs typeface="+mj-cs"/>
              </a:defRPr>
            </a:lvl1pPr>
          </a:lstStyle>
          <a:p>
            <a:r>
              <a:rPr lang="en-US" altLang="zh-CN" dirty="0"/>
              <a:t>Thanks</a:t>
            </a:r>
            <a:endParaRPr lang="zh-CN" altLang="en-US" dirty="0"/>
          </a:p>
        </p:txBody>
      </p:sp>
      <p:sp>
        <p:nvSpPr>
          <p:cNvPr id="5" name="文本占位符 4"/>
          <p:cNvSpPr>
            <a:spLocks noGrp="1"/>
          </p:cNvSpPr>
          <p:nvPr/>
        </p:nvSpPr>
        <p:spPr>
          <a:xfrm>
            <a:off x="685800" y="2729932"/>
            <a:ext cx="7772400" cy="338554"/>
          </a:xfrm>
          <a:prstGeom prst="rect">
            <a:avLst/>
          </a:prstGeom>
        </p:spPr>
        <p:txBody>
          <a:bodyPr vert="horz" lIns="91440" tIns="45720" rIns="91440" bIns="45720" rtlCol="0" anchor="t">
            <a:spAutoFit/>
          </a:bodyPr>
          <a:lstStyle>
            <a:lvl1pPr marL="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spcBef>
                <a:spcPct val="20000"/>
              </a:spcBef>
              <a:buFontTx/>
              <a:buNone/>
              <a:defRPr sz="1400" kern="1200">
                <a:solidFill>
                  <a:schemeClr val="tx1">
                    <a:tint val="75000"/>
                  </a:schemeClr>
                </a:solidFill>
                <a:latin typeface="微软雅黑" panose="020B0503020204020204" pitchFamily="34" charset="-122"/>
                <a:ea typeface="微软雅黑" panose="020B0503020204020204" pitchFamily="34" charset="-122"/>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en-US" altLang="zh-CN" sz="1600" dirty="0"/>
              <a:t>www.transsion.com</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1"/>
          <p:cNvGrpSpPr/>
          <p:nvPr/>
        </p:nvGrpSpPr>
        <p:grpSpPr bwMode="auto">
          <a:xfrm>
            <a:off x="4493871" y="1815503"/>
            <a:ext cx="3132000" cy="540000"/>
            <a:chOff x="-71877" y="209888"/>
            <a:chExt cx="5447507" cy="543304"/>
          </a:xfrm>
          <a:solidFill>
            <a:schemeClr val="bg1">
              <a:lumMod val="75000"/>
            </a:schemeClr>
          </a:solidFill>
        </p:grpSpPr>
        <p:grpSp>
          <p:nvGrpSpPr>
            <p:cNvPr id="11" name="Group 12"/>
            <p:cNvGrpSpPr/>
            <p:nvPr/>
          </p:nvGrpSpPr>
          <p:grpSpPr bwMode="auto">
            <a:xfrm>
              <a:off x="-71877" y="209888"/>
              <a:ext cx="5447507" cy="427441"/>
              <a:chOff x="-71877" y="209888"/>
              <a:chExt cx="5447507" cy="427441"/>
            </a:xfrm>
            <a:grpFill/>
          </p:grpSpPr>
          <p:sp>
            <p:nvSpPr>
              <p:cNvPr id="14" name="TextBox 26"/>
              <p:cNvSpPr>
                <a:spLocks noChangeArrowheads="1"/>
              </p:cNvSpPr>
              <p:nvPr/>
            </p:nvSpPr>
            <p:spPr bwMode="auto">
              <a:xfrm>
                <a:off x="-71877" y="209888"/>
                <a:ext cx="449706" cy="400308"/>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sz="1500" b="1" dirty="0">
                    <a:solidFill>
                      <a:prstClr val="white"/>
                    </a:solidFill>
                    <a:latin typeface="+mn-ea"/>
                    <a:sym typeface="Arial" panose="020B0604020202020204" pitchFamily="34" charset="0"/>
                  </a:rPr>
                  <a:t>3</a:t>
                </a:r>
                <a:endParaRPr lang="en-US" altLang="en-US" sz="1500" b="1" dirty="0">
                  <a:solidFill>
                    <a:prstClr val="white"/>
                  </a:solidFill>
                  <a:latin typeface="+mn-ea"/>
                  <a:sym typeface="Arial" panose="020B0604020202020204" pitchFamily="34" charset="0"/>
                </a:endParaRPr>
              </a:p>
            </p:txBody>
          </p:sp>
          <p:grpSp>
            <p:nvGrpSpPr>
              <p:cNvPr id="15" name="Group 14"/>
              <p:cNvGrpSpPr/>
              <p:nvPr/>
            </p:nvGrpSpPr>
            <p:grpSpPr bwMode="auto">
              <a:xfrm>
                <a:off x="498854" y="216024"/>
                <a:ext cx="4876776" cy="421305"/>
                <a:chOff x="-1" y="0"/>
                <a:chExt cx="4876776" cy="504056"/>
              </a:xfrm>
              <a:grpFill/>
            </p:grpSpPr>
            <p:sp>
              <p:nvSpPr>
                <p:cNvPr id="16" name="矩形 28"/>
                <p:cNvSpPr>
                  <a:spLocks noChangeArrowheads="1"/>
                </p:cNvSpPr>
                <p:nvPr/>
              </p:nvSpPr>
              <p:spPr bwMode="auto">
                <a:xfrm>
                  <a:off x="-1" y="0"/>
                  <a:ext cx="4876776"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solidFill>
                        <a:prstClr val="white"/>
                      </a:solidFill>
                      <a:latin typeface="+mn-ea"/>
                    </a:rPr>
                    <a:t>试用期工作业绩和贡献</a:t>
                  </a:r>
                </a:p>
              </p:txBody>
            </p:sp>
            <p:sp>
              <p:nvSpPr>
                <p:cNvPr id="17" name="直接连接符 29"/>
                <p:cNvSpPr>
                  <a:spLocks noChangeShapeType="1"/>
                </p:cNvSpPr>
                <p:nvPr/>
              </p:nvSpPr>
              <p:spPr bwMode="auto">
                <a:xfrm flipH="1">
                  <a:off x="4372719" y="252028"/>
                  <a:ext cx="504056" cy="252028"/>
                </a:xfrm>
                <a:prstGeom prst="line">
                  <a:avLst/>
                </a:prstGeom>
                <a:grpFill/>
                <a:ln w="38100" cap="flat" cmpd="sng">
                  <a:solidFill>
                    <a:schemeClr val="bg1"/>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sp>
          <p:nvSpPr>
            <p:cNvPr id="13" name="直接连接符 25"/>
            <p:cNvSpPr>
              <a:spLocks noChangeShapeType="1"/>
            </p:cNvSpPr>
            <p:nvPr/>
          </p:nvSpPr>
          <p:spPr bwMode="auto">
            <a:xfrm>
              <a:off x="191849" y="735350"/>
              <a:ext cx="5170053" cy="17842"/>
            </a:xfrm>
            <a:prstGeom prst="line">
              <a:avLst/>
            </a:prstGeom>
            <a:grpFill/>
            <a:ln w="19050" cap="flat" cmpd="sng">
              <a:solidFill>
                <a:srgbClr val="BFBFBF"/>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nvGrpSpPr>
          <p:cNvPr id="18" name="Group 19"/>
          <p:cNvGrpSpPr/>
          <p:nvPr/>
        </p:nvGrpSpPr>
        <p:grpSpPr bwMode="auto">
          <a:xfrm>
            <a:off x="4489720" y="2417082"/>
            <a:ext cx="3132000" cy="540000"/>
            <a:chOff x="-89176" y="216024"/>
            <a:chExt cx="5440431" cy="551816"/>
          </a:xfrm>
          <a:solidFill>
            <a:schemeClr val="bg1">
              <a:lumMod val="75000"/>
            </a:schemeClr>
          </a:solidFill>
        </p:grpSpPr>
        <p:grpSp>
          <p:nvGrpSpPr>
            <p:cNvPr id="19" name="Group 20"/>
            <p:cNvGrpSpPr/>
            <p:nvPr/>
          </p:nvGrpSpPr>
          <p:grpSpPr bwMode="auto">
            <a:xfrm>
              <a:off x="-89176" y="216024"/>
              <a:ext cx="5440430" cy="421305"/>
              <a:chOff x="-89176" y="216024"/>
              <a:chExt cx="5440430" cy="421305"/>
            </a:xfrm>
            <a:grpFill/>
          </p:grpSpPr>
          <p:sp>
            <p:nvSpPr>
              <p:cNvPr id="22" name="TextBox 34"/>
              <p:cNvSpPr>
                <a:spLocks noChangeArrowheads="1"/>
              </p:cNvSpPr>
              <p:nvPr/>
            </p:nvSpPr>
            <p:spPr bwMode="auto">
              <a:xfrm>
                <a:off x="-89176" y="219475"/>
                <a:ext cx="442626" cy="39994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sz="1500" b="1" dirty="0">
                    <a:solidFill>
                      <a:prstClr val="white"/>
                    </a:solidFill>
                    <a:latin typeface="+mn-ea"/>
                    <a:sym typeface="Arial" panose="020B0604020202020204" pitchFamily="34" charset="0"/>
                  </a:rPr>
                  <a:t>4</a:t>
                </a:r>
                <a:endParaRPr lang="en-US" altLang="en-US" sz="1500" b="1" dirty="0">
                  <a:solidFill>
                    <a:prstClr val="white"/>
                  </a:solidFill>
                  <a:latin typeface="+mn-ea"/>
                  <a:sym typeface="Arial" panose="020B0604020202020204" pitchFamily="34" charset="0"/>
                </a:endParaRPr>
              </a:p>
            </p:txBody>
          </p:sp>
          <p:grpSp>
            <p:nvGrpSpPr>
              <p:cNvPr id="23" name="Group 22"/>
              <p:cNvGrpSpPr/>
              <p:nvPr/>
            </p:nvGrpSpPr>
            <p:grpSpPr bwMode="auto">
              <a:xfrm>
                <a:off x="498854" y="216024"/>
                <a:ext cx="4852400" cy="421305"/>
                <a:chOff x="-1" y="0"/>
                <a:chExt cx="4852400" cy="504056"/>
              </a:xfrm>
              <a:grpFill/>
            </p:grpSpPr>
            <p:sp>
              <p:nvSpPr>
                <p:cNvPr id="24" name="矩形 36"/>
                <p:cNvSpPr>
                  <a:spLocks noChangeArrowheads="1"/>
                </p:cNvSpPr>
                <p:nvPr/>
              </p:nvSpPr>
              <p:spPr bwMode="auto">
                <a:xfrm>
                  <a:off x="-1" y="0"/>
                  <a:ext cx="4852400"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solidFill>
                        <a:prstClr val="white"/>
                      </a:solidFill>
                      <a:latin typeface="+mn-ea"/>
                    </a:rPr>
                    <a:t>下一步的工作思考及规划</a:t>
                  </a:r>
                </a:p>
              </p:txBody>
            </p:sp>
            <p:sp>
              <p:nvSpPr>
                <p:cNvPr id="25" name="直接连接符 37"/>
                <p:cNvSpPr>
                  <a:spLocks noChangeShapeType="1"/>
                </p:cNvSpPr>
                <p:nvPr/>
              </p:nvSpPr>
              <p:spPr bwMode="auto">
                <a:xfrm flipH="1">
                  <a:off x="4334615" y="236130"/>
                  <a:ext cx="504056" cy="252029"/>
                </a:xfrm>
                <a:prstGeom prst="line">
                  <a:avLst/>
                </a:prstGeom>
                <a:grpFill/>
                <a:ln w="38100" cap="flat" cmpd="sng">
                  <a:solidFill>
                    <a:schemeClr val="bg1"/>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sp>
          <p:nvSpPr>
            <p:cNvPr id="21" name="直接连接符 33"/>
            <p:cNvSpPr>
              <a:spLocks noChangeShapeType="1"/>
            </p:cNvSpPr>
            <p:nvPr/>
          </p:nvSpPr>
          <p:spPr bwMode="auto">
            <a:xfrm>
              <a:off x="191847" y="760407"/>
              <a:ext cx="5159408" cy="7433"/>
            </a:xfrm>
            <a:prstGeom prst="line">
              <a:avLst/>
            </a:prstGeom>
            <a:grpFill/>
            <a:ln w="19050" cap="flat" cmpd="sng">
              <a:solidFill>
                <a:srgbClr val="BFBFBF"/>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pic>
        <p:nvPicPr>
          <p:cNvPr id="26" name="Picture 2" descr="目录"/>
          <p:cNvPicPr>
            <a:picLocks noChangeAspect="1" noChangeArrowheads="1"/>
          </p:cNvPicPr>
          <p:nvPr/>
        </p:nvPicPr>
        <p:blipFill>
          <a:blip r:embed="rId2"/>
          <a:srcRect/>
          <a:stretch>
            <a:fillRect/>
          </a:stretch>
        </p:blipFill>
        <p:spPr bwMode="auto">
          <a:xfrm>
            <a:off x="909320" y="650875"/>
            <a:ext cx="2553335" cy="3388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9"/>
          <p:cNvGrpSpPr/>
          <p:nvPr/>
        </p:nvGrpSpPr>
        <p:grpSpPr bwMode="auto">
          <a:xfrm>
            <a:off x="4489720" y="3023840"/>
            <a:ext cx="3132000" cy="540000"/>
            <a:chOff x="-132250" y="216024"/>
            <a:chExt cx="5454756" cy="520691"/>
          </a:xfrm>
          <a:solidFill>
            <a:schemeClr val="bg1">
              <a:lumMod val="75000"/>
            </a:schemeClr>
          </a:solidFill>
        </p:grpSpPr>
        <p:grpSp>
          <p:nvGrpSpPr>
            <p:cNvPr id="29" name="Group 20"/>
            <p:cNvGrpSpPr/>
            <p:nvPr/>
          </p:nvGrpSpPr>
          <p:grpSpPr bwMode="auto">
            <a:xfrm>
              <a:off x="-132250" y="216024"/>
              <a:ext cx="5454756" cy="421307"/>
              <a:chOff x="-132250" y="216024"/>
              <a:chExt cx="5454756" cy="421307"/>
            </a:xfrm>
            <a:grpFill/>
          </p:grpSpPr>
          <p:sp>
            <p:nvSpPr>
              <p:cNvPr id="31" name="TextBox 34"/>
              <p:cNvSpPr>
                <a:spLocks noChangeArrowheads="1"/>
              </p:cNvSpPr>
              <p:nvPr/>
            </p:nvSpPr>
            <p:spPr bwMode="auto">
              <a:xfrm>
                <a:off x="-132250" y="234680"/>
                <a:ext cx="449707" cy="39994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altLang="zh-CN" sz="1500" b="1" dirty="0">
                    <a:solidFill>
                      <a:prstClr val="white"/>
                    </a:solidFill>
                    <a:latin typeface="+mn-ea"/>
                  </a:rPr>
                  <a:t>5</a:t>
                </a:r>
              </a:p>
            </p:txBody>
          </p:sp>
          <p:grpSp>
            <p:nvGrpSpPr>
              <p:cNvPr id="32" name="Group 22"/>
              <p:cNvGrpSpPr/>
              <p:nvPr/>
            </p:nvGrpSpPr>
            <p:grpSpPr bwMode="auto">
              <a:xfrm>
                <a:off x="455780" y="216024"/>
                <a:ext cx="4866726" cy="421307"/>
                <a:chOff x="-43075" y="0"/>
                <a:chExt cx="4866726" cy="504058"/>
              </a:xfrm>
              <a:grpFill/>
            </p:grpSpPr>
            <p:sp>
              <p:nvSpPr>
                <p:cNvPr id="33" name="矩形 36"/>
                <p:cNvSpPr>
                  <a:spLocks noChangeArrowheads="1"/>
                </p:cNvSpPr>
                <p:nvPr/>
              </p:nvSpPr>
              <p:spPr bwMode="auto">
                <a:xfrm>
                  <a:off x="-43075" y="0"/>
                  <a:ext cx="4866726"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solidFill>
                        <a:prstClr val="white"/>
                      </a:solidFill>
                      <a:latin typeface="+mn-ea"/>
                    </a:rPr>
                    <a:t>不足及提升计划</a:t>
                  </a:r>
                </a:p>
              </p:txBody>
            </p:sp>
            <p:sp>
              <p:nvSpPr>
                <p:cNvPr id="34" name="直接连接符 37"/>
                <p:cNvSpPr>
                  <a:spLocks noChangeShapeType="1"/>
                </p:cNvSpPr>
                <p:nvPr/>
              </p:nvSpPr>
              <p:spPr bwMode="auto">
                <a:xfrm flipH="1">
                  <a:off x="4319595" y="252029"/>
                  <a:ext cx="504056" cy="252029"/>
                </a:xfrm>
                <a:prstGeom prst="line">
                  <a:avLst/>
                </a:prstGeom>
                <a:grpFill/>
                <a:ln w="38100" cap="flat" cmpd="sng">
                  <a:solidFill>
                    <a:schemeClr val="bg1"/>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sp>
          <p:nvSpPr>
            <p:cNvPr id="30" name="直接连接符 33"/>
            <p:cNvSpPr>
              <a:spLocks noChangeShapeType="1"/>
            </p:cNvSpPr>
            <p:nvPr/>
          </p:nvSpPr>
          <p:spPr bwMode="auto">
            <a:xfrm flipV="1">
              <a:off x="191850" y="708028"/>
              <a:ext cx="5116928" cy="28687"/>
            </a:xfrm>
            <a:prstGeom prst="line">
              <a:avLst/>
            </a:prstGeom>
            <a:grpFill/>
            <a:ln w="19050" cap="flat" cmpd="sng">
              <a:solidFill>
                <a:srgbClr val="BFBFBF"/>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nvGrpSpPr>
          <p:cNvPr id="35" name="Group 11"/>
          <p:cNvGrpSpPr/>
          <p:nvPr/>
        </p:nvGrpSpPr>
        <p:grpSpPr bwMode="auto">
          <a:xfrm>
            <a:off x="4489721" y="1201872"/>
            <a:ext cx="3132000" cy="540000"/>
            <a:chOff x="-79124" y="216024"/>
            <a:chExt cx="5454754" cy="522060"/>
          </a:xfrm>
          <a:solidFill>
            <a:schemeClr val="bg1">
              <a:lumMod val="75000"/>
            </a:schemeClr>
          </a:solidFill>
        </p:grpSpPr>
        <p:grpSp>
          <p:nvGrpSpPr>
            <p:cNvPr id="36" name="Group 12"/>
            <p:cNvGrpSpPr/>
            <p:nvPr/>
          </p:nvGrpSpPr>
          <p:grpSpPr bwMode="auto">
            <a:xfrm>
              <a:off x="-79124" y="216024"/>
              <a:ext cx="5454754" cy="421305"/>
              <a:chOff x="-79124" y="216024"/>
              <a:chExt cx="5454754" cy="421305"/>
            </a:xfrm>
            <a:grpFill/>
          </p:grpSpPr>
          <p:sp>
            <p:nvSpPr>
              <p:cNvPr id="38" name="TextBox 26"/>
              <p:cNvSpPr>
                <a:spLocks noChangeArrowheads="1"/>
              </p:cNvSpPr>
              <p:nvPr/>
            </p:nvSpPr>
            <p:spPr bwMode="auto">
              <a:xfrm>
                <a:off x="-79124" y="223582"/>
                <a:ext cx="449706" cy="400308"/>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altLang="zh-CN" sz="1500" b="1" dirty="0">
                    <a:solidFill>
                      <a:prstClr val="white"/>
                    </a:solidFill>
                    <a:latin typeface="+mn-ea"/>
                    <a:sym typeface="Arial" panose="020B0604020202020204" pitchFamily="34" charset="0"/>
                  </a:rPr>
                  <a:t>2</a:t>
                </a:r>
              </a:p>
            </p:txBody>
          </p:sp>
          <p:grpSp>
            <p:nvGrpSpPr>
              <p:cNvPr id="39" name="Group 14"/>
              <p:cNvGrpSpPr/>
              <p:nvPr/>
            </p:nvGrpSpPr>
            <p:grpSpPr bwMode="auto">
              <a:xfrm>
                <a:off x="498854" y="216024"/>
                <a:ext cx="4876776" cy="421305"/>
                <a:chOff x="-1" y="0"/>
                <a:chExt cx="4876776" cy="504056"/>
              </a:xfrm>
              <a:grpFill/>
            </p:grpSpPr>
            <p:sp>
              <p:nvSpPr>
                <p:cNvPr id="40" name="矩形 28"/>
                <p:cNvSpPr>
                  <a:spLocks noChangeArrowheads="1"/>
                </p:cNvSpPr>
                <p:nvPr/>
              </p:nvSpPr>
              <p:spPr bwMode="auto">
                <a:xfrm>
                  <a:off x="-1" y="0"/>
                  <a:ext cx="4876776"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solidFill>
                        <a:prstClr val="white"/>
                      </a:solidFill>
                      <a:latin typeface="+mn-ea"/>
                    </a:rPr>
                    <a:t>对现任职位的理解</a:t>
                  </a:r>
                </a:p>
              </p:txBody>
            </p:sp>
            <p:sp>
              <p:nvSpPr>
                <p:cNvPr id="41" name="直接连接符 29"/>
                <p:cNvSpPr>
                  <a:spLocks noChangeShapeType="1"/>
                </p:cNvSpPr>
                <p:nvPr/>
              </p:nvSpPr>
              <p:spPr bwMode="auto">
                <a:xfrm flipH="1">
                  <a:off x="4372719" y="252028"/>
                  <a:ext cx="504056" cy="252028"/>
                </a:xfrm>
                <a:prstGeom prst="line">
                  <a:avLst/>
                </a:prstGeom>
                <a:grpFill/>
                <a:ln w="38100" cap="flat" cmpd="sng">
                  <a:solidFill>
                    <a:schemeClr val="bg1"/>
                  </a:solidFill>
                  <a:round/>
                </a:ln>
                <a:extLst/>
              </p:spPr>
              <p:txBody>
                <a:bodyPr/>
                <a:lstStyle/>
                <a:p>
                  <a:endParaRPr lang="zh-CN" altLang="en-US" sz="1500" b="1">
                    <a:latin typeface="微软雅黑" panose="020B0503020204020204" pitchFamily="34" charset="-122"/>
                    <a:ea typeface="微软雅黑" panose="020B0503020204020204" pitchFamily="34" charset="-122"/>
                  </a:endParaRPr>
                </a:p>
              </p:txBody>
            </p:sp>
          </p:grpSp>
        </p:grpSp>
        <p:sp>
          <p:nvSpPr>
            <p:cNvPr id="37" name="直接连接符 25"/>
            <p:cNvSpPr>
              <a:spLocks noChangeShapeType="1"/>
            </p:cNvSpPr>
            <p:nvPr/>
          </p:nvSpPr>
          <p:spPr bwMode="auto">
            <a:xfrm>
              <a:off x="191849" y="720242"/>
              <a:ext cx="5170052" cy="17842"/>
            </a:xfrm>
            <a:prstGeom prst="line">
              <a:avLst/>
            </a:prstGeom>
            <a:grpFill/>
            <a:ln w="19050" cap="flat" cmpd="sng">
              <a:solidFill>
                <a:srgbClr val="BFBFBF"/>
              </a:solidFill>
              <a:round/>
            </a:ln>
            <a:extLst/>
          </p:spPr>
          <p:txBody>
            <a:bodyPr/>
            <a:lstStyle/>
            <a:p>
              <a:endParaRPr lang="zh-CN" altLang="en-US" sz="1500" b="1">
                <a:latin typeface="微软雅黑" panose="020B0503020204020204" pitchFamily="34" charset="-122"/>
                <a:ea typeface="微软雅黑" panose="020B0503020204020204" pitchFamily="34" charset="-122"/>
              </a:endParaRPr>
            </a:p>
          </p:txBody>
        </p:sp>
      </p:grpSp>
      <p:grpSp>
        <p:nvGrpSpPr>
          <p:cNvPr id="56" name="Group 19"/>
          <p:cNvGrpSpPr/>
          <p:nvPr/>
        </p:nvGrpSpPr>
        <p:grpSpPr bwMode="auto">
          <a:xfrm>
            <a:off x="4493871" y="3650615"/>
            <a:ext cx="3132000" cy="540000"/>
            <a:chOff x="-124336" y="216024"/>
            <a:chExt cx="5446842" cy="533866"/>
          </a:xfrm>
          <a:solidFill>
            <a:schemeClr val="bg1">
              <a:lumMod val="75000"/>
            </a:schemeClr>
          </a:solidFill>
        </p:grpSpPr>
        <p:grpSp>
          <p:nvGrpSpPr>
            <p:cNvPr id="57" name="Group 20"/>
            <p:cNvGrpSpPr/>
            <p:nvPr/>
          </p:nvGrpSpPr>
          <p:grpSpPr bwMode="auto">
            <a:xfrm>
              <a:off x="-124336" y="216024"/>
              <a:ext cx="5446842" cy="421307"/>
              <a:chOff x="-124336" y="216024"/>
              <a:chExt cx="5446842" cy="421307"/>
            </a:xfrm>
            <a:grpFill/>
          </p:grpSpPr>
          <p:sp>
            <p:nvSpPr>
              <p:cNvPr id="59" name="TextBox 34"/>
              <p:cNvSpPr>
                <a:spLocks noChangeArrowheads="1"/>
              </p:cNvSpPr>
              <p:nvPr/>
            </p:nvSpPr>
            <p:spPr bwMode="auto">
              <a:xfrm>
                <a:off x="-124336" y="234680"/>
                <a:ext cx="441793" cy="39994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altLang="zh-CN" sz="1500" b="1" dirty="0">
                    <a:solidFill>
                      <a:prstClr val="white"/>
                    </a:solidFill>
                    <a:latin typeface="+mn-ea"/>
                  </a:rPr>
                  <a:t>6</a:t>
                </a:r>
              </a:p>
            </p:txBody>
          </p:sp>
          <p:grpSp>
            <p:nvGrpSpPr>
              <p:cNvPr id="60" name="Group 22"/>
              <p:cNvGrpSpPr/>
              <p:nvPr/>
            </p:nvGrpSpPr>
            <p:grpSpPr bwMode="auto">
              <a:xfrm>
                <a:off x="455780" y="216024"/>
                <a:ext cx="4866726" cy="421307"/>
                <a:chOff x="-43075" y="0"/>
                <a:chExt cx="4866726" cy="504058"/>
              </a:xfrm>
              <a:grpFill/>
            </p:grpSpPr>
            <p:sp>
              <p:nvSpPr>
                <p:cNvPr id="61" name="矩形 36"/>
                <p:cNvSpPr>
                  <a:spLocks noChangeArrowheads="1"/>
                </p:cNvSpPr>
                <p:nvPr/>
              </p:nvSpPr>
              <p:spPr bwMode="auto">
                <a:xfrm>
                  <a:off x="-43075" y="0"/>
                  <a:ext cx="4866726"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solidFill>
                        <a:prstClr val="white"/>
                      </a:solidFill>
                      <a:latin typeface="+mn-ea"/>
                    </a:rPr>
                    <a:t>对公司或部门的意见和建议</a:t>
                  </a:r>
                </a:p>
              </p:txBody>
            </p:sp>
            <p:sp>
              <p:nvSpPr>
                <p:cNvPr id="62" name="直接连接符 37"/>
                <p:cNvSpPr>
                  <a:spLocks noChangeShapeType="1"/>
                </p:cNvSpPr>
                <p:nvPr/>
              </p:nvSpPr>
              <p:spPr bwMode="auto">
                <a:xfrm flipH="1">
                  <a:off x="4319595" y="252029"/>
                  <a:ext cx="504056" cy="252029"/>
                </a:xfrm>
                <a:prstGeom prst="line">
                  <a:avLst/>
                </a:prstGeom>
                <a:grpFill/>
                <a:ln w="38100" cap="flat" cmpd="sng">
                  <a:solidFill>
                    <a:schemeClr val="bg1"/>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sp>
          <p:nvSpPr>
            <p:cNvPr id="58" name="直接连接符 33"/>
            <p:cNvSpPr>
              <a:spLocks noChangeShapeType="1"/>
            </p:cNvSpPr>
            <p:nvPr/>
          </p:nvSpPr>
          <p:spPr bwMode="auto">
            <a:xfrm flipV="1">
              <a:off x="191850" y="721203"/>
              <a:ext cx="5116928" cy="28687"/>
            </a:xfrm>
            <a:prstGeom prst="line">
              <a:avLst/>
            </a:prstGeom>
            <a:grpFill/>
            <a:ln w="19050" cap="flat" cmpd="sng">
              <a:solidFill>
                <a:srgbClr val="BFBFBF"/>
              </a:solidFill>
              <a:round/>
            </a:ln>
            <a:extLst/>
          </p:spPr>
          <p:txBody>
            <a:bodyPr/>
            <a:lstStyle/>
            <a:p>
              <a:endParaRPr lang="zh-CN" altLang="en-US" sz="1500" b="1">
                <a:solidFill>
                  <a:prstClr val="black"/>
                </a:solidFill>
                <a:latin typeface="微软雅黑" panose="020B0503020204020204" pitchFamily="34" charset="-122"/>
                <a:ea typeface="微软雅黑" panose="020B0503020204020204" pitchFamily="34" charset="-122"/>
              </a:endParaRPr>
            </a:p>
          </p:txBody>
        </p:sp>
      </p:grpSp>
      <p:grpSp>
        <p:nvGrpSpPr>
          <p:cNvPr id="49" name="Group 11"/>
          <p:cNvGrpSpPr/>
          <p:nvPr/>
        </p:nvGrpSpPr>
        <p:grpSpPr bwMode="auto">
          <a:xfrm>
            <a:off x="4489721" y="578779"/>
            <a:ext cx="3132000" cy="540000"/>
            <a:chOff x="-79124" y="216024"/>
            <a:chExt cx="5454754" cy="522060"/>
          </a:xfrm>
          <a:solidFill>
            <a:srgbClr val="FF6E00"/>
          </a:solidFill>
        </p:grpSpPr>
        <p:grpSp>
          <p:nvGrpSpPr>
            <p:cNvPr id="50" name="Group 12"/>
            <p:cNvGrpSpPr/>
            <p:nvPr/>
          </p:nvGrpSpPr>
          <p:grpSpPr bwMode="auto">
            <a:xfrm>
              <a:off x="-79124" y="216024"/>
              <a:ext cx="5454754" cy="421305"/>
              <a:chOff x="-79124" y="216024"/>
              <a:chExt cx="5454754" cy="421305"/>
            </a:xfrm>
            <a:grpFill/>
          </p:grpSpPr>
          <p:sp>
            <p:nvSpPr>
              <p:cNvPr id="52" name="TextBox 26"/>
              <p:cNvSpPr>
                <a:spLocks noChangeArrowheads="1"/>
              </p:cNvSpPr>
              <p:nvPr/>
            </p:nvSpPr>
            <p:spPr bwMode="auto">
              <a:xfrm>
                <a:off x="-79124" y="223582"/>
                <a:ext cx="449706" cy="400308"/>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en-US" altLang="zh-CN" sz="1500" b="1" dirty="0">
                    <a:latin typeface="+mn-ea"/>
                    <a:sym typeface="Arial" panose="020B0604020202020204" pitchFamily="34" charset="0"/>
                  </a:rPr>
                  <a:t>1</a:t>
                </a:r>
              </a:p>
            </p:txBody>
          </p:sp>
          <p:grpSp>
            <p:nvGrpSpPr>
              <p:cNvPr id="53" name="Group 14"/>
              <p:cNvGrpSpPr/>
              <p:nvPr/>
            </p:nvGrpSpPr>
            <p:grpSpPr bwMode="auto">
              <a:xfrm>
                <a:off x="498854" y="216024"/>
                <a:ext cx="4876776" cy="421305"/>
                <a:chOff x="-1" y="0"/>
                <a:chExt cx="4876776" cy="504056"/>
              </a:xfrm>
              <a:grpFill/>
            </p:grpSpPr>
            <p:sp>
              <p:nvSpPr>
                <p:cNvPr id="54" name="矩形 28"/>
                <p:cNvSpPr>
                  <a:spLocks noChangeArrowheads="1"/>
                </p:cNvSpPr>
                <p:nvPr/>
              </p:nvSpPr>
              <p:spPr bwMode="auto">
                <a:xfrm>
                  <a:off x="-1" y="0"/>
                  <a:ext cx="4876776" cy="504056"/>
                </a:xfrm>
                <a:prstGeom prst="rect">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r>
                    <a:rPr lang="zh-CN" altLang="en-US" sz="1500" b="1" dirty="0">
                      <a:latin typeface="+mn-ea"/>
                    </a:rPr>
                    <a:t>个人基本信息</a:t>
                  </a:r>
                </a:p>
              </p:txBody>
            </p:sp>
            <p:sp>
              <p:nvSpPr>
                <p:cNvPr id="55" name="直接连接符 29"/>
                <p:cNvSpPr>
                  <a:spLocks noChangeShapeType="1"/>
                </p:cNvSpPr>
                <p:nvPr/>
              </p:nvSpPr>
              <p:spPr bwMode="auto">
                <a:xfrm flipH="1">
                  <a:off x="4372719" y="252028"/>
                  <a:ext cx="504056" cy="252028"/>
                </a:xfrm>
                <a:prstGeom prst="line">
                  <a:avLst/>
                </a:prstGeom>
                <a:grpFill/>
                <a:ln w="38100" cap="flat" cmpd="sng">
                  <a:solidFill>
                    <a:schemeClr val="bg1"/>
                  </a:solidFill>
                  <a:round/>
                </a:ln>
                <a:extLst/>
              </p:spPr>
              <p:txBody>
                <a:bodyPr/>
                <a:lstStyle/>
                <a:p>
                  <a:endParaRPr lang="zh-CN" altLang="en-US" sz="1500" b="1">
                    <a:latin typeface="微软雅黑" panose="020B0503020204020204" pitchFamily="34" charset="-122"/>
                    <a:ea typeface="微软雅黑" panose="020B0503020204020204" pitchFamily="34" charset="-122"/>
                  </a:endParaRPr>
                </a:p>
              </p:txBody>
            </p:sp>
          </p:grpSp>
        </p:grpSp>
        <p:sp>
          <p:nvSpPr>
            <p:cNvPr id="51" name="直接连接符 25"/>
            <p:cNvSpPr>
              <a:spLocks noChangeShapeType="1"/>
            </p:cNvSpPr>
            <p:nvPr/>
          </p:nvSpPr>
          <p:spPr bwMode="auto">
            <a:xfrm>
              <a:off x="191849" y="720242"/>
              <a:ext cx="5170052" cy="17842"/>
            </a:xfrm>
            <a:prstGeom prst="line">
              <a:avLst/>
            </a:prstGeom>
            <a:grpFill/>
            <a:ln w="19050" cap="flat" cmpd="sng">
              <a:solidFill>
                <a:srgbClr val="BFBFBF"/>
              </a:solidFill>
              <a:round/>
            </a:ln>
            <a:extLst/>
          </p:spPr>
          <p:txBody>
            <a:bodyPr/>
            <a:lstStyle/>
            <a:p>
              <a:endParaRPr lang="zh-CN" altLang="en-US" sz="1500" b="1">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214282" y="195805"/>
            <a:ext cx="8347838" cy="447120"/>
          </a:xfrm>
        </p:spPr>
        <p:txBody>
          <a:bodyPr/>
          <a:lstStyle>
            <a:lvl1pPr algn="ctr" defTabSz="744855" rtl="0" eaLnBrk="1" latinLnBrk="0" hangingPunct="1">
              <a:spcBef>
                <a:spcPct val="0"/>
              </a:spcBef>
              <a:buNone/>
              <a:defRPr sz="3600" kern="1200">
                <a:solidFill>
                  <a:schemeClr val="tx1"/>
                </a:solidFill>
                <a:latin typeface="+mj-lt"/>
                <a:ea typeface="+mj-ea"/>
                <a:cs typeface="+mj-cs"/>
              </a:defRPr>
            </a:lvl1pPr>
          </a:lstStyle>
          <a:p>
            <a:pPr algn="l"/>
            <a:r>
              <a:rPr lang="zh-CN" altLang="en-US" sz="2400" b="1" dirty="0">
                <a:latin typeface="+mn-ea"/>
                <a:ea typeface="+mn-ea"/>
              </a:rPr>
              <a:t>一、个人基本信息（</a:t>
            </a:r>
            <a:r>
              <a:rPr lang="en-US" altLang="zh-CN" sz="2400" b="1" dirty="0">
                <a:latin typeface="+mn-ea"/>
                <a:ea typeface="+mn-ea"/>
              </a:rPr>
              <a:t>1/2</a:t>
            </a:r>
            <a:r>
              <a:rPr lang="zh-CN" altLang="en-US" sz="2400" b="1" dirty="0">
                <a:latin typeface="+mn-ea"/>
                <a:ea typeface="+mn-ea"/>
              </a:rPr>
              <a:t>）</a:t>
            </a:r>
          </a:p>
        </p:txBody>
      </p:sp>
      <p:graphicFrame>
        <p:nvGraphicFramePr>
          <p:cNvPr id="5" name="表格 4"/>
          <p:cNvGraphicFramePr>
            <a:graphicFrameLocks noGrp="1"/>
          </p:cNvGraphicFramePr>
          <p:nvPr>
            <p:extLst>
              <p:ext uri="{D42A27DB-BD31-4B8C-83A1-F6EECF244321}">
                <p14:modId xmlns:p14="http://schemas.microsoft.com/office/powerpoint/2010/main" val="2006972015"/>
              </p:ext>
            </p:extLst>
          </p:nvPr>
        </p:nvGraphicFramePr>
        <p:xfrm>
          <a:off x="389255" y="824865"/>
          <a:ext cx="8359775" cy="3955415"/>
        </p:xfrm>
        <a:graphic>
          <a:graphicData uri="http://schemas.openxmlformats.org/drawingml/2006/table">
            <a:tbl>
              <a:tblPr>
                <a:tableStyleId>{5C22544A-7EE6-4342-B048-85BDC9FD1C3A}</a:tableStyleId>
              </a:tblPr>
              <a:tblGrid>
                <a:gridCol w="1789430">
                  <a:extLst>
                    <a:ext uri="{9D8B030D-6E8A-4147-A177-3AD203B41FA5}">
                      <a16:colId xmlns:a16="http://schemas.microsoft.com/office/drawing/2014/main" val="20000"/>
                    </a:ext>
                  </a:extLst>
                </a:gridCol>
                <a:gridCol w="480695">
                  <a:extLst>
                    <a:ext uri="{9D8B030D-6E8A-4147-A177-3AD203B41FA5}">
                      <a16:colId xmlns:a16="http://schemas.microsoft.com/office/drawing/2014/main" val="20001"/>
                    </a:ext>
                  </a:extLst>
                </a:gridCol>
                <a:gridCol w="977265">
                  <a:extLst>
                    <a:ext uri="{9D8B030D-6E8A-4147-A177-3AD203B41FA5}">
                      <a16:colId xmlns:a16="http://schemas.microsoft.com/office/drawing/2014/main" val="20002"/>
                    </a:ext>
                  </a:extLst>
                </a:gridCol>
                <a:gridCol w="1151890">
                  <a:extLst>
                    <a:ext uri="{9D8B030D-6E8A-4147-A177-3AD203B41FA5}">
                      <a16:colId xmlns:a16="http://schemas.microsoft.com/office/drawing/2014/main" val="20003"/>
                    </a:ext>
                  </a:extLst>
                </a:gridCol>
                <a:gridCol w="722630">
                  <a:extLst>
                    <a:ext uri="{9D8B030D-6E8A-4147-A177-3AD203B41FA5}">
                      <a16:colId xmlns:a16="http://schemas.microsoft.com/office/drawing/2014/main" val="20004"/>
                    </a:ext>
                  </a:extLst>
                </a:gridCol>
                <a:gridCol w="1398905">
                  <a:extLst>
                    <a:ext uri="{9D8B030D-6E8A-4147-A177-3AD203B41FA5}">
                      <a16:colId xmlns:a16="http://schemas.microsoft.com/office/drawing/2014/main" val="20005"/>
                    </a:ext>
                  </a:extLst>
                </a:gridCol>
                <a:gridCol w="1838960">
                  <a:extLst>
                    <a:ext uri="{9D8B030D-6E8A-4147-A177-3AD203B41FA5}">
                      <a16:colId xmlns:a16="http://schemas.microsoft.com/office/drawing/2014/main" val="20006"/>
                    </a:ext>
                  </a:extLst>
                </a:gridCol>
              </a:tblGrid>
              <a:tr h="436245">
                <a:tc rowSpan="4">
                  <a:txBody>
                    <a:bodyPr/>
                    <a:lstStyle/>
                    <a:p>
                      <a:pPr algn="ctr"/>
                      <a:r>
                        <a:rPr lang="zh-CN" altLang="en-US" sz="1200" b="1" dirty="0">
                          <a:solidFill>
                            <a:schemeClr val="bg1">
                              <a:lumMod val="75000"/>
                            </a:schemeClr>
                          </a:solidFill>
                          <a:latin typeface="+mn-ea"/>
                        </a:rPr>
                        <a:t>（贴个人照片）</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chemeClr val="bg1"/>
                    </a:solidFill>
                  </a:tcPr>
                </a:tc>
                <a:tc gridSpan="2">
                  <a:txBody>
                    <a:bodyPr/>
                    <a:lstStyle/>
                    <a:p>
                      <a:pPr algn="ctr"/>
                      <a:r>
                        <a:rPr lang="zh-CN" altLang="en-US" sz="1200" b="1" dirty="0">
                          <a:solidFill>
                            <a:schemeClr val="bg1"/>
                          </a:solidFill>
                          <a:latin typeface="+mn-ea"/>
                        </a:rPr>
                        <a:t>姓名</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r>
                        <a:rPr lang="zh-CN" altLang="en-US" sz="1200" dirty="0">
                          <a:latin typeface="+mn-ea"/>
                        </a:rPr>
                        <a:t>孙佳佳</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xBody>
                    <a:bodyPr/>
                    <a:lstStyle/>
                    <a:p>
                      <a:endParaRPr lang="zh-CN"/>
                    </a:p>
                  </a:txBody>
                  <a:tcPr marL="95584" marR="95584" anchor="ctr">
                    <a:lnL w="9525" cap="flat" cmpd="sng" algn="ctr">
                      <a:solidFill>
                        <a:schemeClr val="bg1">
                          <a:lumMod val="75000"/>
                        </a:schemeClr>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lgn="ctr">
                        <a:spcBef>
                          <a:spcPts val="0"/>
                        </a:spcBef>
                        <a:spcAft>
                          <a:spcPts val="0"/>
                        </a:spcAft>
                        <a:buClrTx/>
                        <a:buSzTx/>
                        <a:buFontTx/>
                        <a:defRPr/>
                      </a:pPr>
                      <a:r>
                        <a:rPr lang="zh-CN" altLang="en-US" sz="1200" b="1" dirty="0">
                          <a:solidFill>
                            <a:schemeClr val="bg1"/>
                          </a:solidFill>
                          <a:latin typeface="+mn-ea"/>
                        </a:rPr>
                        <a:t>工号</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a:txBody>
                    <a:bodyPr/>
                    <a:lstStyle/>
                    <a:p>
                      <a:pPr algn="ctr"/>
                      <a:r>
                        <a:rPr lang="en-US" altLang="zh-CN" sz="1200" b="0" dirty="0">
                          <a:solidFill>
                            <a:schemeClr val="tx1"/>
                          </a:solidFill>
                          <a:latin typeface="+mn-ea"/>
                        </a:rPr>
                        <a:t>18642706</a:t>
                      </a:r>
                      <a:endParaRPr lang="zh-CN" altLang="en-US" sz="1200" b="0" dirty="0">
                        <a:solidFill>
                          <a:schemeClr val="tx1"/>
                        </a:solidFill>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33705">
                <a:tc vMerge="1">
                  <a:txBody>
                    <a:bodyPr/>
                    <a:lstStyle/>
                    <a:p>
                      <a:endParaRPr lang="zh-CN"/>
                    </a:p>
                  </a:txBody>
                  <a:tcPr marL="95584" marR="95584" anchor="ctr">
                    <a:lnL w="12700">
                      <a:solidFill>
                        <a:schemeClr val="tx1"/>
                      </a:solidFill>
                      <a:prstDash val="solid"/>
                    </a:lnL>
                    <a:lnR w="12700">
                      <a:solidFill>
                        <a:schemeClr val="tx1"/>
                      </a:solidFill>
                      <a:prstDash val="soli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bg1"/>
                          </a:solidFill>
                          <a:latin typeface="+mn-ea"/>
                          <a:cs typeface="+mn-cs"/>
                        </a:rPr>
                        <a:t>所在部门</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r>
                        <a:rPr lang="zh-CN" altLang="en-US" sz="1200" dirty="0">
                          <a:latin typeface="+mn-ea"/>
                        </a:rPr>
                        <a:t>硬件部</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xBody>
                    <a:bodyPr/>
                    <a:lstStyle/>
                    <a:p>
                      <a:endParaRPr lang="zh-CN"/>
                    </a:p>
                  </a:txBody>
                  <a:tcPr marL="95584" marR="95584" anchor="ctr">
                    <a:lnL w="9525" cap="flat" cmpd="sng" algn="ctr">
                      <a:solidFill>
                        <a:schemeClr val="bg1">
                          <a:lumMod val="75000"/>
                        </a:schemeClr>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marL="0" marR="0" algn="ctr"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bg1"/>
                          </a:solidFill>
                          <a:latin typeface="+mn-ea"/>
                          <a:cs typeface="+mn-cs"/>
                        </a:rPr>
                        <a:t>现任职位</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a:txBody>
                    <a:bodyPr/>
                    <a:lstStyle/>
                    <a:p>
                      <a:pPr marL="0" algn="ctr" defTabSz="914400" rtl="0" eaLnBrk="1" latinLnBrk="0" hangingPunct="1"/>
                      <a:r>
                        <a:rPr lang="zh-CN" altLang="en-US" sz="1200" b="0" kern="1200" dirty="0">
                          <a:solidFill>
                            <a:schemeClr val="tx1"/>
                          </a:solidFill>
                          <a:latin typeface="+mn-ea"/>
                          <a:cs typeface="+mn-cs"/>
                        </a:rPr>
                        <a:t>助理基带工程师</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36880">
                <a:tc vMerge="1">
                  <a:txBody>
                    <a:bodyPr/>
                    <a:lstStyle/>
                    <a:p>
                      <a:endParaRPr lang="zh-CN"/>
                    </a:p>
                  </a:txBody>
                  <a:tcPr marL="95584" marR="95584" anchor="ctr">
                    <a:lnL w="12700">
                      <a:solidFill>
                        <a:schemeClr val="tx1"/>
                      </a:solidFill>
                      <a:prstDash val="solid"/>
                    </a:lnL>
                    <a:lnR w="12700">
                      <a:solidFill>
                        <a:schemeClr val="tx1"/>
                      </a:solidFill>
                      <a:prstDash val="solid"/>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solidFill>
                          <a:latin typeface="+mn-ea"/>
                          <a:sym typeface="+mn-ea"/>
                        </a:rPr>
                        <a:t>出生日期</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r>
                        <a:rPr lang="zh-CN" altLang="en-US" sz="1200" dirty="0">
                          <a:latin typeface="+mn-ea"/>
                        </a:rPr>
                        <a:t>保密</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xBody>
                    <a:bodyPr/>
                    <a:lstStyle/>
                    <a:p>
                      <a:endParaRPr lang="zh-CN"/>
                    </a:p>
                  </a:txBody>
                  <a:tcPr marL="95584" marR="95584" anchor="ctr">
                    <a:lnL w="12700" cap="flat" cmpd="sng" algn="ctr">
                      <a:no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chemeClr val="bg1">
                        <a:lumMod val="85000"/>
                      </a:schemeClr>
                    </a:solidFill>
                  </a:tcPr>
                </a:tc>
                <a:tc>
                  <a:txBody>
                    <a:bodyPr/>
                    <a:lstStyle/>
                    <a:p>
                      <a:pPr marL="0" marR="0" algn="ctr"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bg1"/>
                          </a:solidFill>
                          <a:latin typeface="+mn-ea"/>
                          <a:cs typeface="+mn-cs"/>
                        </a:rPr>
                        <a:t>入职日期</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a:txBody>
                    <a:bodyPr/>
                    <a:lstStyle/>
                    <a:p>
                      <a:r>
                        <a:rPr lang="en-US" altLang="zh-CN" sz="1200" dirty="0">
                          <a:latin typeface="+mn-ea"/>
                        </a:rPr>
                        <a:t>2018-07-08</a:t>
                      </a:r>
                      <a:endParaRPr lang="zh-CN" altLang="en-US" sz="1200" dirty="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36245">
                <a:tc vMerge="1">
                  <a:txBody>
                    <a:bodyPr/>
                    <a:lstStyle/>
                    <a:p>
                      <a:endParaRPr lang="zh-CN"/>
                    </a:p>
                  </a:txBody>
                  <a:tcPr>
                    <a:lnL w="12700">
                      <a:solidFill>
                        <a:schemeClr val="tx1"/>
                      </a:solidFill>
                      <a:prstDash val="solid"/>
                    </a:lnL>
                    <a:lnR w="12700">
                      <a:solidFill>
                        <a:schemeClr val="tx1"/>
                      </a:solidFill>
                      <a:prstDash val="solid"/>
                    </a:ln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solidFill>
                          <a:latin typeface="+mn-ea"/>
                        </a:rPr>
                        <a:t>资格证书</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r>
                        <a:rPr lang="en-US" altLang="zh-CN" sz="1200" dirty="0">
                          <a:latin typeface="+mn-ea"/>
                        </a:rPr>
                        <a:t>CET-6</a:t>
                      </a:r>
                      <a:endParaRPr lang="zh-CN" altLang="en-US" sz="1200" dirty="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algn="ctr"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bg1"/>
                          </a:solidFill>
                          <a:latin typeface="+mn-ea"/>
                          <a:cs typeface="+mn-cs"/>
                        </a:rPr>
                        <a:t>所受奖惩</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FF6E00"/>
                    </a:solidFill>
                  </a:tcPr>
                </a:tc>
                <a:tc>
                  <a:txBody>
                    <a:bodyPr/>
                    <a:lstStyle/>
                    <a:p>
                      <a:r>
                        <a:rPr lang="zh-CN" altLang="en-US" sz="1200" dirty="0">
                          <a:latin typeface="+mn-ea"/>
                        </a:rPr>
                        <a:t>校一等，二等，三等奖学金，优秀毕业生等</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36245">
                <a:tc gridSpan="7">
                  <a:txBody>
                    <a:bodyPr/>
                    <a:lstStyle/>
                    <a:p>
                      <a:pPr marL="0" algn="l" defTabSz="914400" rtl="0" eaLnBrk="1" latinLnBrk="0" hangingPunct="1"/>
                      <a:r>
                        <a:rPr lang="zh-CN" altLang="en-US" sz="1200" b="1" kern="1200" dirty="0">
                          <a:solidFill>
                            <a:schemeClr val="tx1"/>
                          </a:solidFill>
                          <a:latin typeface="+mn-ea"/>
                          <a:cs typeface="+mn-cs"/>
                        </a:rPr>
                        <a:t>教育背景（从高中后填起）</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chemeClr val="bg1"/>
                    </a:solidFill>
                  </a:tcPr>
                </a:tc>
                <a:tc hMerge="1">
                  <a:txBody>
                    <a:bodyPr/>
                    <a:lstStyle/>
                    <a:p>
                      <a:endParaRPr lang="zh-CN"/>
                    </a:p>
                  </a:txBody>
                  <a:tcPr>
                    <a:lnT w="12700">
                      <a:solidFill>
                        <a:schemeClr val="tx1"/>
                      </a:solidFill>
                      <a:prstDash val="solid"/>
                    </a:lnT>
                    <a:lnB w="12700">
                      <a:solidFill>
                        <a:schemeClr val="tx1"/>
                      </a:solidFill>
                      <a:prstDash val="solid"/>
                    </a:lnB>
                  </a:tcPr>
                </a:tc>
                <a:tc hMerge="1">
                  <a:txBody>
                    <a:bodyPr/>
                    <a:lstStyle/>
                    <a:p>
                      <a:endParaRPr lang="zh-CN"/>
                    </a:p>
                  </a:txBody>
                  <a:tcPr>
                    <a:lnT w="12700">
                      <a:solidFill>
                        <a:schemeClr val="tx1"/>
                      </a:solidFill>
                      <a:prstDash val="solid"/>
                    </a:lnT>
                    <a:lnB w="12700">
                      <a:solidFill>
                        <a:schemeClr val="tx1"/>
                      </a:solidFill>
                      <a:prstDash val="solid"/>
                    </a:lnB>
                  </a:tcPr>
                </a:tc>
                <a:tc hMerge="1">
                  <a:txBody>
                    <a:bodyPr/>
                    <a:lstStyle/>
                    <a:p>
                      <a:endParaRPr lang="zh-CN"/>
                    </a:p>
                  </a:txBody>
                  <a:tcPr>
                    <a:lnT w="12700">
                      <a:solidFill>
                        <a:schemeClr val="tx1"/>
                      </a:solidFill>
                      <a:prstDash val="solid"/>
                    </a:lnT>
                    <a:lnB w="12700">
                      <a:solidFill>
                        <a:schemeClr val="tx1"/>
                      </a:solidFill>
                      <a:prstDash val="solid"/>
                    </a:lnB>
                  </a:tcPr>
                </a:tc>
                <a:tc hMerge="1">
                  <a:txBody>
                    <a:bodyPr/>
                    <a:lstStyle/>
                    <a:p>
                      <a:endParaRPr lang="zh-CN"/>
                    </a:p>
                  </a:txBody>
                  <a:tcPr>
                    <a:lnT w="12700">
                      <a:solidFill>
                        <a:schemeClr val="tx1"/>
                      </a:solidFill>
                      <a:prstDash val="solid"/>
                    </a:lnT>
                    <a:lnB w="12700">
                      <a:solidFill>
                        <a:schemeClr val="tx1"/>
                      </a:solidFill>
                      <a:prstDash val="solid"/>
                    </a:lnB>
                  </a:tcPr>
                </a:tc>
                <a:tc hMerge="1">
                  <a:txBody>
                    <a:bodyPr/>
                    <a:lstStyle/>
                    <a:p>
                      <a:endParaRPr lang="zh-CN"/>
                    </a:p>
                  </a:txBody>
                  <a:tcPr>
                    <a:lnT w="12700">
                      <a:solidFill>
                        <a:schemeClr val="tx1"/>
                      </a:solidFill>
                      <a:prstDash val="solid"/>
                    </a:lnT>
                    <a:lnB w="12700">
                      <a:solidFill>
                        <a:schemeClr val="tx1"/>
                      </a:solidFill>
                      <a:prstDash val="solid"/>
                    </a:lnB>
                  </a:tcPr>
                </a:tc>
                <a:tc hMerge="1">
                  <a:txBody>
                    <a:bodyPr/>
                    <a:lstStyle/>
                    <a:p>
                      <a:endParaRPr lang="zh-CN"/>
                    </a:p>
                  </a:txBody>
                  <a:tcPr anchor="ctr">
                    <a:lnL w="9525" cap="flat" cmpd="sng" algn="ctr">
                      <a:solidFill>
                        <a:schemeClr val="bg1">
                          <a:lumMod val="75000"/>
                        </a:schemeClr>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extLst>
                  <a:ext uri="{0D108BD9-81ED-4DB2-BD59-A6C34878D82A}">
                    <a16:rowId xmlns:a16="http://schemas.microsoft.com/office/drawing/2014/main" val="10004"/>
                  </a:ext>
                </a:extLst>
              </a:tr>
              <a:tr h="436880">
                <a:tc gridSpan="2">
                  <a:txBody>
                    <a:bodyPr/>
                    <a:lstStyle/>
                    <a:p>
                      <a:pPr marL="0" algn="ctr" defTabSz="914400" rtl="0" eaLnBrk="1" latinLnBrk="0" hangingPunct="1"/>
                      <a:r>
                        <a:rPr lang="zh-CN" altLang="en-US" sz="1200" b="1" kern="1200" dirty="0">
                          <a:solidFill>
                            <a:schemeClr val="bg1"/>
                          </a:solidFill>
                          <a:latin typeface="+mn-ea"/>
                          <a:cs typeface="+mn-cs"/>
                        </a:rPr>
                        <a:t>起止时间</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pPr marL="0" algn="ctr" defTabSz="914400" rtl="0" eaLnBrk="1" latinLnBrk="0" hangingPunct="1"/>
                      <a:r>
                        <a:rPr lang="zh-CN" altLang="en-US" sz="1200" b="1" kern="1200" dirty="0">
                          <a:solidFill>
                            <a:schemeClr val="bg1"/>
                          </a:solidFill>
                          <a:latin typeface="+mn-ea"/>
                          <a:cs typeface="+mn-cs"/>
                        </a:rPr>
                        <a:t>毕业院校</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rgbClr val="FF6E00"/>
                    </a:solid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algn="ctr" defTabSz="914400" rtl="0" eaLnBrk="1" latinLnBrk="0" hangingPunct="1"/>
                      <a:r>
                        <a:rPr lang="zh-CN" altLang="en-US" sz="1200" b="1" kern="1200" dirty="0">
                          <a:solidFill>
                            <a:schemeClr val="bg1"/>
                          </a:solidFill>
                          <a:latin typeface="+mn-ea"/>
                          <a:cs typeface="+mn-cs"/>
                        </a:rPr>
                        <a:t>学历</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rgbClr val="FF6E00"/>
                    </a:solidFill>
                  </a:tcPr>
                </a:tc>
                <a:tc>
                  <a:txBody>
                    <a:bodyPr/>
                    <a:lstStyle/>
                    <a:p>
                      <a:pPr marL="0" algn="ctr" defTabSz="914400" rtl="0" eaLnBrk="1" latinLnBrk="0" hangingPunct="1"/>
                      <a:r>
                        <a:rPr lang="zh-CN" altLang="en-US" sz="1200" b="1" kern="1200" dirty="0">
                          <a:solidFill>
                            <a:schemeClr val="bg1"/>
                          </a:solidFill>
                          <a:latin typeface="+mn-ea"/>
                          <a:cs typeface="+mn-cs"/>
                        </a:rPr>
                        <a:t>专业</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rgbClr val="FF6E00"/>
                    </a:solidFill>
                  </a:tcPr>
                </a:tc>
                <a:tc>
                  <a:txBody>
                    <a:bodyPr/>
                    <a:lstStyle/>
                    <a:p>
                      <a:pPr marL="0" algn="ctr" defTabSz="914400" rtl="0" eaLnBrk="1" latinLnBrk="0" hangingPunct="1"/>
                      <a:r>
                        <a:rPr lang="zh-CN" altLang="en-US" sz="1200" b="1" kern="1200" dirty="0">
                          <a:solidFill>
                            <a:schemeClr val="bg1"/>
                          </a:solidFill>
                          <a:latin typeface="+mn-ea"/>
                          <a:cs typeface="+mn-cs"/>
                        </a:rPr>
                        <a:t>教育形式</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solidFill>
                      <a:srgbClr val="FF6E00"/>
                    </a:solidFill>
                  </a:tcPr>
                </a:tc>
                <a:extLst>
                  <a:ext uri="{0D108BD9-81ED-4DB2-BD59-A6C34878D82A}">
                    <a16:rowId xmlns:a16="http://schemas.microsoft.com/office/drawing/2014/main" val="10005"/>
                  </a:ext>
                </a:extLst>
              </a:tr>
              <a:tr h="443865">
                <a:tc gridSpan="2">
                  <a:txBody>
                    <a:bodyPr/>
                    <a:lstStyle/>
                    <a:p>
                      <a:pPr marL="0" algn="l" defTabSz="914400" rtl="0" eaLnBrk="1" latinLnBrk="0" hangingPunct="1"/>
                      <a:r>
                        <a:rPr lang="en-US" altLang="zh-CN" sz="1200" b="0" kern="1200" dirty="0">
                          <a:solidFill>
                            <a:schemeClr val="tx1"/>
                          </a:solidFill>
                          <a:latin typeface="+mn-ea"/>
                          <a:cs typeface="+mn-cs"/>
                        </a:rPr>
                        <a:t>2014.09-2018.06</a:t>
                      </a:r>
                      <a:endParaRPr lang="zh-CN" altLang="en-US" sz="1200" b="0" kern="1200" dirty="0">
                        <a:solidFill>
                          <a:schemeClr val="tx1"/>
                        </a:solidFill>
                        <a:latin typeface="+mn-ea"/>
                        <a:cs typeface="+mn-cs"/>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pPr algn="l"/>
                      <a:r>
                        <a:rPr lang="zh-CN" altLang="en-US" sz="1200" dirty="0">
                          <a:latin typeface="+mn-ea"/>
                        </a:rPr>
                        <a:t>武汉纺织大学</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zh-CN" altLang="en-US" sz="1200" b="0" dirty="0">
                          <a:solidFill>
                            <a:schemeClr val="tx1"/>
                          </a:solidFill>
                          <a:latin typeface="+mn-ea"/>
                        </a:rPr>
                        <a:t>本科</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r>
                        <a:rPr lang="zh-CN" altLang="en-US" sz="1200" dirty="0">
                          <a:latin typeface="+mn-ea"/>
                        </a:rPr>
                        <a:t>通信工程</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pPr marL="0" algn="l" defTabSz="914400" rtl="0" eaLnBrk="1" latinLnBrk="0" hangingPunct="1"/>
                      <a:r>
                        <a:rPr lang="zh-CN" altLang="en-US" sz="1200" b="0" kern="1200" dirty="0">
                          <a:solidFill>
                            <a:schemeClr val="tx1"/>
                          </a:solidFill>
                          <a:latin typeface="+mn-ea"/>
                          <a:cs typeface="+mn-cs"/>
                        </a:rPr>
                        <a:t>全日制本科</a:t>
                      </a: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6880">
                <a:tc gridSpan="2">
                  <a:txBody>
                    <a:bodyPr/>
                    <a:lstStyle/>
                    <a:p>
                      <a:pPr marL="0" algn="l" defTabSz="914400" rtl="0" eaLnBrk="1" latinLnBrk="0" hangingPunct="1"/>
                      <a:endParaRPr lang="zh-CN" altLang="en-US" sz="1200" b="0" kern="1200" dirty="0">
                        <a:solidFill>
                          <a:schemeClr val="tx1"/>
                        </a:solidFill>
                        <a:latin typeface="+mn-ea"/>
                        <a:cs typeface="+mn-cs"/>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pPr algn="l"/>
                      <a:endParaRPr lang="zh-CN" altLang="en-US" sz="1200" dirty="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endParaRPr lang="zh-CN" altLang="en-US" sz="1200" b="0" dirty="0">
                        <a:solidFill>
                          <a:schemeClr val="tx1"/>
                        </a:solidFill>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endParaRPr lang="zh-CN" altLang="en-US" sz="120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200" b="0" kern="1200" dirty="0">
                        <a:solidFill>
                          <a:schemeClr val="tx1"/>
                        </a:solidFill>
                        <a:latin typeface="+mn-ea"/>
                        <a:cs typeface="+mn-cs"/>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7515">
                <a:tc gridSpan="2">
                  <a:txBody>
                    <a:bodyPr/>
                    <a:lstStyle/>
                    <a:p>
                      <a:pPr marL="0" algn="l" defTabSz="914400" rtl="0" eaLnBrk="1" latinLnBrk="0" hangingPunct="1"/>
                      <a:endParaRPr lang="zh-CN" altLang="en-US" sz="1200" b="0" kern="1200" dirty="0">
                        <a:solidFill>
                          <a:schemeClr val="tx1"/>
                        </a:solidFill>
                        <a:latin typeface="+mn-ea"/>
                        <a:cs typeface="+mn-cs"/>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gridSpan="2">
                  <a:txBody>
                    <a:bodyPr/>
                    <a:lstStyle/>
                    <a:p>
                      <a:pPr algn="l"/>
                      <a:endParaRPr lang="zh-CN" altLang="en-US" sz="1200" dirty="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hMerge="1">
                  <a:txBody>
                    <a:bodyPr/>
                    <a:lstStyle/>
                    <a:p>
                      <a:endParaRPr lang="zh-CN"/>
                    </a:p>
                  </a:txBody>
                  <a:tcPr>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endParaRPr lang="zh-CN" altLang="en-US" sz="1200" b="0" dirty="0">
                        <a:solidFill>
                          <a:schemeClr val="tx1"/>
                        </a:solidFill>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endParaRPr lang="zh-CN" altLang="en-US" sz="1200">
                        <a:latin typeface="+mn-ea"/>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200" b="0" kern="1200" dirty="0">
                        <a:solidFill>
                          <a:schemeClr val="tx1"/>
                        </a:solidFill>
                        <a:latin typeface="+mn-ea"/>
                        <a:cs typeface="+mn-cs"/>
                      </a:endParaRPr>
                    </a:p>
                  </a:txBody>
                  <a:tcPr marL="95584" marR="95584"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619904276"/>
              </p:ext>
            </p:extLst>
          </p:nvPr>
        </p:nvGraphicFramePr>
        <p:xfrm>
          <a:off x="285720" y="766084"/>
          <a:ext cx="8390255" cy="4006850"/>
        </p:xfrm>
        <a:graphic>
          <a:graphicData uri="http://schemas.openxmlformats.org/drawingml/2006/table">
            <a:tbl>
              <a:tblPr firstRow="1" bandRow="1">
                <a:tableStyleId>{5C22544A-7EE6-4342-B048-85BDC9FD1C3A}</a:tableStyleId>
              </a:tblPr>
              <a:tblGrid>
                <a:gridCol w="565785">
                  <a:extLst>
                    <a:ext uri="{9D8B030D-6E8A-4147-A177-3AD203B41FA5}">
                      <a16:colId xmlns:a16="http://schemas.microsoft.com/office/drawing/2014/main" val="20000"/>
                    </a:ext>
                  </a:extLst>
                </a:gridCol>
                <a:gridCol w="1099820">
                  <a:extLst>
                    <a:ext uri="{9D8B030D-6E8A-4147-A177-3AD203B41FA5}">
                      <a16:colId xmlns:a16="http://schemas.microsoft.com/office/drawing/2014/main" val="20001"/>
                    </a:ext>
                  </a:extLst>
                </a:gridCol>
                <a:gridCol w="1036499">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4466">
                  <a:extLst>
                    <a:ext uri="{9D8B030D-6E8A-4147-A177-3AD203B41FA5}">
                      <a16:colId xmlns:a16="http://schemas.microsoft.com/office/drawing/2014/main" val="20004"/>
                    </a:ext>
                  </a:extLst>
                </a:gridCol>
                <a:gridCol w="2803525">
                  <a:extLst>
                    <a:ext uri="{9D8B030D-6E8A-4147-A177-3AD203B41FA5}">
                      <a16:colId xmlns:a16="http://schemas.microsoft.com/office/drawing/2014/main" val="20005"/>
                    </a:ext>
                  </a:extLst>
                </a:gridCol>
              </a:tblGrid>
              <a:tr h="274320">
                <a:tc gridSpan="6">
                  <a:txBody>
                    <a:bodyPr/>
                    <a:lstStyle/>
                    <a:p>
                      <a:pPr algn="ctr"/>
                      <a:r>
                        <a:rPr lang="zh-CN" altLang="en-US" sz="1200" dirty="0">
                          <a:latin typeface="+mn-ea"/>
                        </a:rPr>
                        <a:t>任职经历（从开始的工作填起，如实习，含传音内外）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hMerge="1">
                  <a:txBody>
                    <a:bodyPr/>
                    <a:lstStyle/>
                    <a:p>
                      <a:endParaRPr lang="zh-CN"/>
                    </a:p>
                  </a:txBody>
                  <a:tcPr anchor="ctr">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99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59080">
                <a:tc>
                  <a:txBody>
                    <a:bodyPr/>
                    <a:lstStyle/>
                    <a:p>
                      <a:pPr algn="ctr"/>
                      <a:r>
                        <a:rPr lang="zh-CN" altLang="en-US" sz="1100" b="1" dirty="0">
                          <a:solidFill>
                            <a:schemeClr val="bg1"/>
                          </a:solidFill>
                          <a:latin typeface="+mn-ea"/>
                        </a:rPr>
                        <a:t>序号</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a:txBody>
                    <a:bodyPr/>
                    <a:lstStyle/>
                    <a:p>
                      <a:pPr algn="ctr"/>
                      <a:r>
                        <a:rPr lang="zh-CN" altLang="en-US" sz="1100" b="1" dirty="0">
                          <a:solidFill>
                            <a:schemeClr val="bg1"/>
                          </a:solidFill>
                          <a:latin typeface="+mn-ea"/>
                        </a:rPr>
                        <a:t>起止时间</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a:txBody>
                    <a:bodyPr/>
                    <a:lstStyle/>
                    <a:p>
                      <a:pPr algn="ctr"/>
                      <a:r>
                        <a:rPr lang="zh-CN" altLang="en-US" sz="1100" b="1" dirty="0">
                          <a:solidFill>
                            <a:schemeClr val="bg1"/>
                          </a:solidFill>
                          <a:latin typeface="+mn-ea"/>
                        </a:rPr>
                        <a:t>工作单位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a:txBody>
                    <a:bodyPr/>
                    <a:lstStyle/>
                    <a:p>
                      <a:pPr algn="ctr"/>
                      <a:r>
                        <a:rPr lang="zh-CN" altLang="en-US" sz="1100" b="1" dirty="0">
                          <a:solidFill>
                            <a:schemeClr val="bg1"/>
                          </a:solidFill>
                          <a:latin typeface="+mn-ea"/>
                        </a:rPr>
                        <a:t>所在部门</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a:txBody>
                    <a:bodyPr/>
                    <a:lstStyle/>
                    <a:p>
                      <a:pPr algn="ctr"/>
                      <a:r>
                        <a:rPr lang="zh-CN" altLang="en-US" sz="1100" b="1" dirty="0">
                          <a:solidFill>
                            <a:schemeClr val="bg1"/>
                          </a:solidFill>
                          <a:latin typeface="+mn-ea"/>
                        </a:rPr>
                        <a:t>所任职位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tc>
                  <a:txBody>
                    <a:bodyPr/>
                    <a:lstStyle/>
                    <a:p>
                      <a:pPr algn="ctr"/>
                      <a:r>
                        <a:rPr lang="zh-CN" altLang="en-US" sz="1100" b="1" dirty="0">
                          <a:solidFill>
                            <a:schemeClr val="bg1"/>
                          </a:solidFill>
                          <a:latin typeface="+mn-ea"/>
                        </a:rPr>
                        <a:t>主要工作职责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E00"/>
                    </a:solidFill>
                  </a:tcPr>
                </a:tc>
                <a:extLst>
                  <a:ext uri="{0D108BD9-81ED-4DB2-BD59-A6C34878D82A}">
                    <a16:rowId xmlns:a16="http://schemas.microsoft.com/office/drawing/2014/main" val="10001"/>
                  </a:ext>
                </a:extLst>
              </a:tr>
              <a:tr h="558800">
                <a:tc>
                  <a:txBody>
                    <a:bodyPr/>
                    <a:lstStyle/>
                    <a:p>
                      <a:pPr algn="ctr"/>
                      <a:r>
                        <a:rPr lang="en-US" altLang="zh-CN" sz="1000" dirty="0">
                          <a:latin typeface="+mn-ea"/>
                        </a:rPr>
                        <a:t>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100" dirty="0">
                          <a:latin typeface="微软雅黑" pitchFamily="34" charset="-122"/>
                          <a:ea typeface="微软雅黑" pitchFamily="34" charset="-122"/>
                        </a:rPr>
                        <a:t>2018.07~</a:t>
                      </a:r>
                      <a:r>
                        <a:rPr lang="zh-CN" altLang="en-US" sz="1100" dirty="0">
                          <a:latin typeface="微软雅黑" pitchFamily="34" charset="-122"/>
                          <a:ea typeface="微软雅黑" pitchFamily="34" charset="-122"/>
                        </a:rPr>
                        <a:t>至今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200" dirty="0">
                          <a:latin typeface="+mn-ea"/>
                        </a:rPr>
                        <a:t>传音控股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200" dirty="0">
                          <a:latin typeface="+mn-ea"/>
                        </a:rPr>
                        <a:t>平台研发硬件部</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200" dirty="0">
                          <a:latin typeface="+mn-ea"/>
                        </a:rPr>
                        <a:t>助理基带工程师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200" dirty="0">
                          <a:latin typeface="+mn-ea"/>
                        </a:rPr>
                        <a:t>协助小组</a:t>
                      </a:r>
                      <a:r>
                        <a:rPr lang="en-US" altLang="zh-CN" sz="1200" dirty="0">
                          <a:latin typeface="+mn-ea"/>
                        </a:rPr>
                        <a:t>PL</a:t>
                      </a:r>
                      <a:r>
                        <a:rPr lang="zh-CN" altLang="en-US" sz="1200" dirty="0">
                          <a:latin typeface="+mn-ea"/>
                        </a:rPr>
                        <a:t>做一些项目上的事宜</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82930">
                <a:tc>
                  <a:txBody>
                    <a:bodyPr/>
                    <a:lstStyle/>
                    <a:p>
                      <a:pPr algn="ctr"/>
                      <a:r>
                        <a:rPr lang="en-US" altLang="zh-CN" sz="1000" dirty="0">
                          <a:latin typeface="+mn-ea"/>
                        </a:rPr>
                        <a:t>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2295">
                <a:tc>
                  <a:txBody>
                    <a:bodyPr/>
                    <a:lstStyle/>
                    <a:p>
                      <a:pPr algn="ctr"/>
                      <a:r>
                        <a:rPr lang="en-US" altLang="zh-CN" sz="1000" dirty="0">
                          <a:latin typeface="+mn-ea"/>
                        </a:rPr>
                        <a:t>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2930">
                <a:tc>
                  <a:txBody>
                    <a:bodyPr/>
                    <a:lstStyle/>
                    <a:p>
                      <a:pPr algn="ctr"/>
                      <a:r>
                        <a:rPr lang="en-US" altLang="zh-CN" sz="1000" dirty="0">
                          <a:latin typeface="+mn-ea"/>
                        </a:rPr>
                        <a:t>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83565">
                <a:tc>
                  <a:txBody>
                    <a:bodyPr/>
                    <a:lstStyle/>
                    <a:p>
                      <a:pPr algn="ctr"/>
                      <a:r>
                        <a:rPr lang="en-US" altLang="zh-CN" sz="1000" dirty="0">
                          <a:latin typeface="+mn-ea"/>
                        </a:rPr>
                        <a:t>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82930">
                <a:tc>
                  <a:txBody>
                    <a:bodyPr/>
                    <a:lstStyle/>
                    <a:p>
                      <a:pPr algn="ctr"/>
                      <a:r>
                        <a:rPr lang="en-US" altLang="zh-CN" sz="1000" dirty="0">
                          <a:latin typeface="+mn-ea"/>
                        </a:rPr>
                        <a:t>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200" dirty="0">
                        <a:latin typeface="+mn-ea"/>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 name="文本框 1"/>
          <p:cNvSpPr txBox="1"/>
          <p:nvPr/>
        </p:nvSpPr>
        <p:spPr>
          <a:xfrm>
            <a:off x="214630" y="239395"/>
            <a:ext cx="5220970" cy="483235"/>
          </a:xfrm>
          <a:prstGeom prst="rect">
            <a:avLst/>
          </a:prstGeom>
          <a:noFill/>
        </p:spPr>
        <p:txBody>
          <a:bodyPr wrap="square" rtlCol="0">
            <a:spAutoFit/>
          </a:bodyPr>
          <a:lstStyle/>
          <a:p>
            <a:pPr indent="0">
              <a:buClrTx/>
              <a:buFont typeface="+mj-ea"/>
              <a:buNone/>
            </a:pPr>
            <a:r>
              <a:rPr lang="zh-CN" altLang="en-US" sz="2400" b="1" dirty="0">
                <a:latin typeface="+mn-ea"/>
              </a:rPr>
              <a:t>一、个人基本信息（</a:t>
            </a:r>
            <a:r>
              <a:rPr lang="en-US" altLang="zh-CN" sz="2400" b="1" dirty="0">
                <a:latin typeface="+mn-ea"/>
              </a:rPr>
              <a:t>2/2</a:t>
            </a:r>
            <a:r>
              <a:rPr lang="zh-CN" altLang="en-US" sz="2400" b="1" dirty="0">
                <a:latin typeface="+mn-ea"/>
              </a:rPr>
              <a:t>）</a:t>
            </a:r>
            <a:endParaRPr lang="en-US" altLang="zh-CN" sz="2400" b="1"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a:extLst>
              <a:ext uri="{FF2B5EF4-FFF2-40B4-BE49-F238E27FC236}">
                <a16:creationId xmlns:a16="http://schemas.microsoft.com/office/drawing/2014/main" id="{EE2F4232-C718-46D7-8284-4189A5895535}"/>
              </a:ext>
            </a:extLst>
          </p:cNvPr>
          <p:cNvGraphicFramePr/>
          <p:nvPr>
            <p:extLst>
              <p:ext uri="{D42A27DB-BD31-4B8C-83A1-F6EECF244321}">
                <p14:modId xmlns:p14="http://schemas.microsoft.com/office/powerpoint/2010/main" val="2142546844"/>
              </p:ext>
            </p:extLst>
          </p:nvPr>
        </p:nvGraphicFramePr>
        <p:xfrm>
          <a:off x="-252536" y="1414262"/>
          <a:ext cx="5976664"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a:extLst>
              <a:ext uri="{FF2B5EF4-FFF2-40B4-BE49-F238E27FC236}">
                <a16:creationId xmlns:a16="http://schemas.microsoft.com/office/drawing/2014/main" id="{26050115-6A7F-40A4-844E-358FF9148FD7}"/>
              </a:ext>
            </a:extLst>
          </p:cNvPr>
          <p:cNvSpPr txBox="1"/>
          <p:nvPr/>
        </p:nvSpPr>
        <p:spPr>
          <a:xfrm>
            <a:off x="214630" y="239395"/>
            <a:ext cx="5220970" cy="457200"/>
          </a:xfrm>
          <a:prstGeom prst="rect">
            <a:avLst/>
          </a:prstGeom>
          <a:noFill/>
        </p:spPr>
        <p:txBody>
          <a:bodyPr wrap="square" rtlCol="0">
            <a:spAutoFit/>
          </a:bodyPr>
          <a:lstStyle/>
          <a:p>
            <a:pPr indent="0">
              <a:buClrTx/>
              <a:buFont typeface="+mj-ea"/>
              <a:buNone/>
            </a:pPr>
            <a:r>
              <a:rPr lang="zh-CN" altLang="en-US" sz="2400" b="1" dirty="0">
                <a:latin typeface="+mn-ea"/>
              </a:rPr>
              <a:t>二、对现任职位的理解</a:t>
            </a:r>
            <a:endParaRPr lang="en-US" altLang="zh-CN" sz="2400" b="1" dirty="0">
              <a:latin typeface="+mn-ea"/>
            </a:endParaRPr>
          </a:p>
        </p:txBody>
      </p:sp>
      <p:sp>
        <p:nvSpPr>
          <p:cNvPr id="13" name="矩形 12">
            <a:extLst>
              <a:ext uri="{FF2B5EF4-FFF2-40B4-BE49-F238E27FC236}">
                <a16:creationId xmlns:a16="http://schemas.microsoft.com/office/drawing/2014/main" id="{F307BD0B-B705-4900-BC12-977E5390CC29}"/>
              </a:ext>
            </a:extLst>
          </p:cNvPr>
          <p:cNvSpPr/>
          <p:nvPr/>
        </p:nvSpPr>
        <p:spPr>
          <a:xfrm>
            <a:off x="370747" y="875496"/>
            <a:ext cx="1596912" cy="400110"/>
          </a:xfrm>
          <a:prstGeom prst="rect">
            <a:avLst/>
          </a:prstGeom>
        </p:spPr>
        <p:txBody>
          <a:bodyPr wrap="none">
            <a:spAutoFit/>
          </a:bodyPr>
          <a:lstStyle/>
          <a:p>
            <a:r>
              <a:rPr lang="en-US" altLang="zh-CN" dirty="0"/>
              <a:t>1</a:t>
            </a:r>
            <a:r>
              <a:rPr lang="zh-CN" altLang="en-US" dirty="0"/>
              <a:t>、工作内容</a:t>
            </a:r>
            <a:endParaRPr lang="en-US" altLang="zh-CN" dirty="0"/>
          </a:p>
        </p:txBody>
      </p:sp>
      <p:sp>
        <p:nvSpPr>
          <p:cNvPr id="14" name="AutoShape 2">
            <a:extLst>
              <a:ext uri="{FF2B5EF4-FFF2-40B4-BE49-F238E27FC236}">
                <a16:creationId xmlns:a16="http://schemas.microsoft.com/office/drawing/2014/main" id="{A2635CD0-5B8E-4E8C-B723-55E5738B4565}"/>
              </a:ext>
            </a:extLst>
          </p:cNvPr>
          <p:cNvSpPr>
            <a:spLocks noChangeArrowheads="1"/>
          </p:cNvSpPr>
          <p:nvPr/>
        </p:nvSpPr>
        <p:spPr bwMode="auto">
          <a:xfrm>
            <a:off x="5987952" y="1661854"/>
            <a:ext cx="2376264" cy="1872208"/>
          </a:xfrm>
          <a:prstGeom prst="roundRect">
            <a:avLst>
              <a:gd name="adj" fmla="val 4046"/>
            </a:avLst>
          </a:prstGeom>
          <a:noFill/>
          <a:ln w="57150" cmpd="thinThick">
            <a:solidFill>
              <a:schemeClr val="accent3">
                <a:lumMod val="60000"/>
                <a:lumOff val="40000"/>
              </a:schemeClr>
            </a:solidFill>
            <a:round/>
            <a:headEnd/>
            <a:tailEnd/>
          </a:ln>
          <a:effectLst/>
        </p:spPr>
        <p:txBody>
          <a:bodyPr wrap="none" anchor="ctr"/>
          <a:lstStyle/>
          <a:p>
            <a:endParaRPr lang="zh-CN" altLang="en-US" dirty="0"/>
          </a:p>
        </p:txBody>
      </p:sp>
      <p:pic>
        <p:nvPicPr>
          <p:cNvPr id="15" name="图片 14">
            <a:extLst>
              <a:ext uri="{FF2B5EF4-FFF2-40B4-BE49-F238E27FC236}">
                <a16:creationId xmlns:a16="http://schemas.microsoft.com/office/drawing/2014/main" id="{F8374715-AEA3-479C-A03E-60D2B18FA5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2400" y="3723878"/>
            <a:ext cx="847411" cy="1280195"/>
          </a:xfrm>
          <a:prstGeom prst="rect">
            <a:avLst/>
          </a:prstGeom>
        </p:spPr>
      </p:pic>
      <p:sp>
        <p:nvSpPr>
          <p:cNvPr id="16" name="矩形 15">
            <a:extLst>
              <a:ext uri="{FF2B5EF4-FFF2-40B4-BE49-F238E27FC236}">
                <a16:creationId xmlns:a16="http://schemas.microsoft.com/office/drawing/2014/main" id="{2E14C985-8764-4E24-9AE9-CEAA8D2E52F6}"/>
              </a:ext>
            </a:extLst>
          </p:cNvPr>
          <p:cNvSpPr/>
          <p:nvPr/>
        </p:nvSpPr>
        <p:spPr>
          <a:xfrm>
            <a:off x="6012160" y="1720795"/>
            <a:ext cx="2376265" cy="1754326"/>
          </a:xfrm>
          <a:prstGeom prst="rect">
            <a:avLst/>
          </a:prstGeom>
        </p:spPr>
        <p:txBody>
          <a:bodyPr wrap="square">
            <a:spAutoFit/>
          </a:bodyPr>
          <a:lstStyle/>
          <a:p>
            <a:r>
              <a:rPr lang="zh-CN" altLang="en-US" sz="1800" dirty="0">
                <a:latin typeface="华文楷体" panose="02010600040101010101" pitchFamily="2" charset="-122"/>
                <a:ea typeface="华文楷体" panose="02010600040101010101" pitchFamily="2" charset="-122"/>
              </a:rPr>
              <a:t>基带工程师是一个具有很宽的专业知识面，并且知识面和实践经验充分结合，还要有良好的沟通、协调能力的一个职位</a:t>
            </a:r>
          </a:p>
        </p:txBody>
      </p:sp>
      <p:sp>
        <p:nvSpPr>
          <p:cNvPr id="17" name="矩形 16">
            <a:extLst>
              <a:ext uri="{FF2B5EF4-FFF2-40B4-BE49-F238E27FC236}">
                <a16:creationId xmlns:a16="http://schemas.microsoft.com/office/drawing/2014/main" id="{E634BBD8-A7C8-4009-A620-6FD87BC9CF56}"/>
              </a:ext>
            </a:extLst>
          </p:cNvPr>
          <p:cNvSpPr/>
          <p:nvPr/>
        </p:nvSpPr>
        <p:spPr>
          <a:xfrm>
            <a:off x="5940152" y="1012987"/>
            <a:ext cx="1853392" cy="400110"/>
          </a:xfrm>
          <a:prstGeom prst="rect">
            <a:avLst/>
          </a:prstGeom>
        </p:spPr>
        <p:txBody>
          <a:bodyPr wrap="none">
            <a:spAutoFit/>
          </a:bodyPr>
          <a:lstStyle/>
          <a:p>
            <a:r>
              <a:rPr lang="en-US" altLang="zh-CN" dirty="0"/>
              <a:t>2</a:t>
            </a:r>
            <a:r>
              <a:rPr lang="zh-CN" altLang="en-US" dirty="0"/>
              <a:t>、自己的理解</a:t>
            </a:r>
            <a:endParaRPr lang="en-US" altLang="zh-CN" dirty="0"/>
          </a:p>
        </p:txBody>
      </p:sp>
      <p:sp>
        <p:nvSpPr>
          <p:cNvPr id="18" name="未知">
            <a:extLst>
              <a:ext uri="{FF2B5EF4-FFF2-40B4-BE49-F238E27FC236}">
                <a16:creationId xmlns:a16="http://schemas.microsoft.com/office/drawing/2014/main" id="{1DF039AE-367B-4381-803D-60762E719FCD}"/>
              </a:ext>
            </a:extLst>
          </p:cNvPr>
          <p:cNvSpPr>
            <a:spLocks/>
          </p:cNvSpPr>
          <p:nvPr/>
        </p:nvSpPr>
        <p:spPr bwMode="auto">
          <a:xfrm rot="17400000">
            <a:off x="7047292" y="3446113"/>
            <a:ext cx="180975" cy="5334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gradFill rotWithShape="0">
            <a:gsLst>
              <a:gs pos="0">
                <a:srgbClr val="FFE5FF"/>
              </a:gs>
              <a:gs pos="100000">
                <a:srgbClr val="EC009D"/>
              </a:gs>
            </a:gsLst>
            <a:path path="rect">
              <a:fillToRect r="100000" b="100000"/>
            </a:path>
          </a:gradFill>
          <a:ln w="9525">
            <a:noFill/>
            <a:round/>
            <a:headEnd/>
            <a:tailEnd/>
          </a:ln>
          <a:effectLst>
            <a:outerShdw dist="80322" dir="1106097" algn="ctr" rotWithShape="0">
              <a:srgbClr val="50766C"/>
            </a:outerShdw>
          </a:effectLst>
        </p:spPr>
        <p:txBody>
          <a:bodyPr/>
          <a:lstStyle/>
          <a:p>
            <a:endParaRPr lang="zh-CN" altLang="en-US"/>
          </a:p>
        </p:txBody>
      </p:sp>
      <p:sp>
        <p:nvSpPr>
          <p:cNvPr id="19" name="未知">
            <a:extLst>
              <a:ext uri="{FF2B5EF4-FFF2-40B4-BE49-F238E27FC236}">
                <a16:creationId xmlns:a16="http://schemas.microsoft.com/office/drawing/2014/main" id="{5DA6B343-92F6-47A9-9F0B-68A293D4B6A8}"/>
              </a:ext>
            </a:extLst>
          </p:cNvPr>
          <p:cNvSpPr>
            <a:spLocks/>
          </p:cNvSpPr>
          <p:nvPr/>
        </p:nvSpPr>
        <p:spPr bwMode="auto">
          <a:xfrm rot="5400000">
            <a:off x="7538533" y="3804919"/>
            <a:ext cx="136515" cy="3048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gradFill rotWithShape="0">
            <a:gsLst>
              <a:gs pos="0">
                <a:srgbClr val="FFE5FF"/>
              </a:gs>
              <a:gs pos="50000">
                <a:srgbClr val="EC009D"/>
              </a:gs>
              <a:gs pos="100000">
                <a:srgbClr val="FFE5FF"/>
              </a:gs>
            </a:gsLst>
            <a:lin ang="2700000" scaled="1"/>
          </a:gradFill>
          <a:ln w="9525">
            <a:noFill/>
            <a:round/>
            <a:headEnd/>
            <a:tailEnd/>
          </a:ln>
          <a:effectLst>
            <a:outerShdw dist="80322" dir="1106097" algn="ctr" rotWithShape="0">
              <a:srgbClr val="50766C"/>
            </a:outerShdw>
          </a:effectLst>
        </p:spPr>
        <p:txBody>
          <a:bodyPr/>
          <a:lstStyle/>
          <a:p>
            <a:endParaRPr lang="zh-CN" altLang="en-US"/>
          </a:p>
        </p:txBody>
      </p:sp>
      <p:sp>
        <p:nvSpPr>
          <p:cNvPr id="20" name="未知">
            <a:extLst>
              <a:ext uri="{FF2B5EF4-FFF2-40B4-BE49-F238E27FC236}">
                <a16:creationId xmlns:a16="http://schemas.microsoft.com/office/drawing/2014/main" id="{4BBCF2AC-4000-4B37-8246-265B0966E124}"/>
              </a:ext>
            </a:extLst>
          </p:cNvPr>
          <p:cNvSpPr>
            <a:spLocks/>
          </p:cNvSpPr>
          <p:nvPr/>
        </p:nvSpPr>
        <p:spPr bwMode="auto">
          <a:xfrm rot="5400000">
            <a:off x="7817524" y="4046371"/>
            <a:ext cx="136515" cy="3048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gradFill rotWithShape="0">
            <a:gsLst>
              <a:gs pos="0">
                <a:srgbClr val="FFE5FF"/>
              </a:gs>
              <a:gs pos="50000">
                <a:srgbClr val="EC009D"/>
              </a:gs>
              <a:gs pos="100000">
                <a:srgbClr val="FFE5FF"/>
              </a:gs>
            </a:gsLst>
            <a:lin ang="2700000" scaled="1"/>
          </a:gradFill>
          <a:ln w="9525">
            <a:noFill/>
            <a:round/>
            <a:headEnd/>
            <a:tailEnd/>
          </a:ln>
          <a:effectLst>
            <a:outerShdw dist="80322" dir="1106097" algn="ctr" rotWithShape="0">
              <a:srgbClr val="50766C"/>
            </a:outerShdw>
          </a:effectLst>
        </p:spPr>
        <p:txBody>
          <a:bodyPr/>
          <a:lstStyle/>
          <a:p>
            <a:endParaRPr lang="zh-CN" altLang="en-US"/>
          </a:p>
        </p:txBody>
      </p:sp>
    </p:spTree>
    <p:extLst>
      <p:ext uri="{BB962C8B-B14F-4D97-AF65-F5344CB8AC3E}">
        <p14:creationId xmlns:p14="http://schemas.microsoft.com/office/powerpoint/2010/main" val="147446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630" y="239395"/>
            <a:ext cx="5220970" cy="457200"/>
          </a:xfrm>
          <a:prstGeom prst="rect">
            <a:avLst/>
          </a:prstGeom>
          <a:noFill/>
        </p:spPr>
        <p:txBody>
          <a:bodyPr wrap="square" rtlCol="0">
            <a:spAutoFit/>
          </a:bodyPr>
          <a:lstStyle/>
          <a:p>
            <a:pPr indent="0">
              <a:buClrTx/>
              <a:buFont typeface="+mj-ea"/>
              <a:buNone/>
            </a:pPr>
            <a:r>
              <a:rPr lang="zh-CN" altLang="en-US" sz="2400" b="1">
                <a:latin typeface="+mn-ea"/>
              </a:rPr>
              <a:t>三、试用期工作业绩和贡献</a:t>
            </a:r>
            <a:endParaRPr lang="en-US" altLang="zh-CN" sz="2400" b="1">
              <a:latin typeface="+mn-ea"/>
            </a:endParaRPr>
          </a:p>
        </p:txBody>
      </p:sp>
      <p:sp>
        <p:nvSpPr>
          <p:cNvPr id="4" name="文本框 3">
            <a:extLst>
              <a:ext uri="{FF2B5EF4-FFF2-40B4-BE49-F238E27FC236}">
                <a16:creationId xmlns:a16="http://schemas.microsoft.com/office/drawing/2014/main" id="{0E08EA8A-505B-4CFE-8C62-746A48529856}"/>
              </a:ext>
            </a:extLst>
          </p:cNvPr>
          <p:cNvSpPr txBox="1"/>
          <p:nvPr/>
        </p:nvSpPr>
        <p:spPr>
          <a:xfrm>
            <a:off x="467544" y="915566"/>
            <a:ext cx="8208912" cy="34778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Wingdings" panose="05000000000000000000" pitchFamily="2" charset="2"/>
              <a:buChar char="l"/>
            </a:pPr>
            <a:r>
              <a:rPr lang="en-US" altLang="zh-CN" dirty="0"/>
              <a:t>LB7-H393</a:t>
            </a:r>
            <a:r>
              <a:rPr lang="zh-CN" altLang="en-US" dirty="0"/>
              <a:t>项目：协助制作</a:t>
            </a:r>
            <a:r>
              <a:rPr lang="en-US" altLang="zh-CN" dirty="0"/>
              <a:t>P1 BOM, </a:t>
            </a:r>
            <a:r>
              <a:rPr lang="zh-CN" altLang="en-US" dirty="0"/>
              <a:t>协助进行原理图和</a:t>
            </a:r>
            <a:r>
              <a:rPr lang="en-US" altLang="zh-CN" dirty="0"/>
              <a:t>PCB </a:t>
            </a:r>
            <a:r>
              <a:rPr lang="zh-CN" altLang="en-US" dirty="0"/>
              <a:t>走线检查，  </a:t>
            </a:r>
            <a:r>
              <a:rPr lang="en-US" altLang="zh-CN" dirty="0"/>
              <a:t>P1</a:t>
            </a:r>
            <a:r>
              <a:rPr lang="zh-CN" altLang="en-US" dirty="0"/>
              <a:t>回板调试</a:t>
            </a:r>
            <a:endParaRPr lang="en-US" altLang="zh-CN" dirty="0"/>
          </a:p>
          <a:p>
            <a:pPr marL="342900" indent="-342900">
              <a:buFont typeface="Wingdings" panose="05000000000000000000" pitchFamily="2" charset="2"/>
              <a:buChar char="l"/>
            </a:pPr>
            <a:r>
              <a:rPr lang="en-US" altLang="zh-CN" dirty="0"/>
              <a:t>X625C-H576</a:t>
            </a:r>
            <a:r>
              <a:rPr lang="zh-CN" altLang="en-US" dirty="0"/>
              <a:t>项目：协助制作</a:t>
            </a:r>
            <a:r>
              <a:rPr lang="en-US" altLang="zh-CN" dirty="0"/>
              <a:t>P1 BOM, </a:t>
            </a:r>
            <a:r>
              <a:rPr lang="zh-CN" altLang="en-US" dirty="0"/>
              <a:t>协助进行原理图和</a:t>
            </a:r>
            <a:r>
              <a:rPr lang="en-US" altLang="zh-CN" dirty="0"/>
              <a:t>PCB </a:t>
            </a:r>
            <a:r>
              <a:rPr lang="zh-CN" altLang="en-US" dirty="0"/>
              <a:t>走线检查，</a:t>
            </a:r>
            <a:r>
              <a:rPr lang="en-US" altLang="zh-CN" dirty="0"/>
              <a:t>P1</a:t>
            </a:r>
            <a:r>
              <a:rPr lang="zh-CN" altLang="en-US" dirty="0"/>
              <a:t>回板调试</a:t>
            </a:r>
            <a:endParaRPr lang="en-US" altLang="zh-CN" dirty="0"/>
          </a:p>
          <a:p>
            <a:pPr marL="342900" indent="-342900">
              <a:buFont typeface="Wingdings" panose="05000000000000000000" pitchFamily="2" charset="2"/>
              <a:buChar char="l"/>
            </a:pPr>
            <a:r>
              <a:rPr lang="zh-CN" altLang="en-US" dirty="0"/>
              <a:t>其他：</a:t>
            </a:r>
            <a:endParaRPr lang="en-US" altLang="zh-CN" dirty="0"/>
          </a:p>
          <a:p>
            <a:pPr>
              <a:buSzPct val="100000"/>
            </a:pPr>
            <a:r>
              <a:rPr lang="en-US" altLang="zh-CN" dirty="0"/>
              <a:t>              MIPI</a:t>
            </a:r>
            <a:r>
              <a:rPr lang="zh-CN" altLang="en-US" dirty="0"/>
              <a:t>开关导通阻抗测试</a:t>
            </a:r>
            <a:r>
              <a:rPr lang="en-US" altLang="zh-CN" dirty="0"/>
              <a:t>(DIO1644</a:t>
            </a:r>
            <a:r>
              <a:rPr lang="zh-CN" altLang="en-US" dirty="0"/>
              <a:t>、</a:t>
            </a:r>
            <a:r>
              <a:rPr lang="en-US" altLang="zh-CN" dirty="0"/>
              <a:t>OCP9201</a:t>
            </a:r>
            <a:r>
              <a:rPr lang="zh-CN" altLang="en-US" dirty="0"/>
              <a:t>两个</a:t>
            </a:r>
            <a:r>
              <a:rPr lang="en-US" altLang="zh-CN" dirty="0"/>
              <a:t>MIPI</a:t>
            </a:r>
            <a:r>
              <a:rPr lang="zh-CN" altLang="en-US" dirty="0"/>
              <a:t> </a:t>
            </a:r>
            <a:r>
              <a:rPr lang="en-US" altLang="zh-CN" dirty="0"/>
              <a:t>SWITCH</a:t>
            </a:r>
            <a:r>
              <a:rPr lang="zh-CN" altLang="en-US" dirty="0"/>
              <a:t>）</a:t>
            </a:r>
            <a:r>
              <a:rPr lang="en-US" altLang="zh-CN" dirty="0"/>
              <a:t>;</a:t>
            </a:r>
          </a:p>
          <a:p>
            <a:r>
              <a:rPr lang="en-US" altLang="zh-CN" dirty="0"/>
              <a:t>               </a:t>
            </a:r>
            <a:r>
              <a:rPr lang="zh-CN" altLang="en-US" dirty="0"/>
              <a:t>一些不良机分析（不开机，开机黑屏，漏电等等）</a:t>
            </a:r>
            <a:r>
              <a:rPr lang="en-US" altLang="zh-CN" dirty="0"/>
              <a:t>;</a:t>
            </a:r>
          </a:p>
          <a:p>
            <a:r>
              <a:rPr lang="en-US" altLang="zh-CN" dirty="0"/>
              <a:t>              </a:t>
            </a:r>
            <a:r>
              <a:rPr lang="zh-CN" altLang="en-US" dirty="0"/>
              <a:t>出各种</a:t>
            </a:r>
            <a:r>
              <a:rPr lang="en-US" altLang="zh-CN" dirty="0"/>
              <a:t>ECN,DCR,</a:t>
            </a:r>
            <a:r>
              <a:rPr lang="zh-CN" altLang="en-US" dirty="0"/>
              <a:t>并跑单，物料及料号申请，修改</a:t>
            </a:r>
            <a:r>
              <a:rPr lang="en-US" altLang="zh-CN" dirty="0"/>
              <a:t>BOM</a:t>
            </a:r>
            <a:r>
              <a:rPr lang="zh-CN" altLang="en-US" dirty="0"/>
              <a:t>等</a:t>
            </a:r>
            <a:endParaRPr lang="en-US" altLang="zh-CN" dirty="0"/>
          </a:p>
          <a:p>
            <a:r>
              <a:rPr lang="en-US" altLang="zh-CN" dirty="0"/>
              <a:t>               </a:t>
            </a:r>
          </a:p>
          <a:p>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9B69BC-2272-4349-9105-3717C0BED8A1}"/>
              </a:ext>
            </a:extLst>
          </p:cNvPr>
          <p:cNvSpPr txBox="1"/>
          <p:nvPr/>
        </p:nvSpPr>
        <p:spPr>
          <a:xfrm>
            <a:off x="214630" y="239395"/>
            <a:ext cx="5220970" cy="457200"/>
          </a:xfrm>
          <a:prstGeom prst="rect">
            <a:avLst/>
          </a:prstGeom>
          <a:noFill/>
        </p:spPr>
        <p:txBody>
          <a:bodyPr wrap="square" rtlCol="0">
            <a:spAutoFit/>
          </a:bodyPr>
          <a:lstStyle/>
          <a:p>
            <a:pPr indent="0">
              <a:buClrTx/>
              <a:buFont typeface="+mj-ea"/>
              <a:buNone/>
            </a:pPr>
            <a:r>
              <a:rPr lang="zh-CN" altLang="en-US" sz="2400" b="1">
                <a:latin typeface="+mn-ea"/>
              </a:rPr>
              <a:t>四、下一步的工作思考及规划</a:t>
            </a:r>
            <a:endParaRPr lang="en-US" altLang="zh-CN" sz="2400" b="1">
              <a:latin typeface="+mn-ea"/>
            </a:endParaRPr>
          </a:p>
        </p:txBody>
      </p:sp>
      <p:graphicFrame>
        <p:nvGraphicFramePr>
          <p:cNvPr id="7" name="图示 6">
            <a:extLst>
              <a:ext uri="{FF2B5EF4-FFF2-40B4-BE49-F238E27FC236}">
                <a16:creationId xmlns:a16="http://schemas.microsoft.com/office/drawing/2014/main" id="{2EA25730-DCE4-4A3C-B810-29E9E6E43EB1}"/>
              </a:ext>
            </a:extLst>
          </p:cNvPr>
          <p:cNvGraphicFramePr/>
          <p:nvPr>
            <p:extLst>
              <p:ext uri="{D42A27DB-BD31-4B8C-83A1-F6EECF244321}">
                <p14:modId xmlns:p14="http://schemas.microsoft.com/office/powerpoint/2010/main" val="1471280747"/>
              </p:ext>
            </p:extLst>
          </p:nvPr>
        </p:nvGraphicFramePr>
        <p:xfrm>
          <a:off x="714727" y="462047"/>
          <a:ext cx="6840760" cy="278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a:extLst>
              <a:ext uri="{FF2B5EF4-FFF2-40B4-BE49-F238E27FC236}">
                <a16:creationId xmlns:a16="http://schemas.microsoft.com/office/drawing/2014/main" id="{28A79271-23C8-4E46-96A1-B760BE010001}"/>
              </a:ext>
            </a:extLst>
          </p:cNvPr>
          <p:cNvSpPr/>
          <p:nvPr/>
        </p:nvSpPr>
        <p:spPr>
          <a:xfrm>
            <a:off x="714727" y="3364978"/>
            <a:ext cx="7995518" cy="954107"/>
          </a:xfrm>
          <a:prstGeom prst="rect">
            <a:avLst/>
          </a:prstGeom>
        </p:spPr>
        <p:txBody>
          <a:bodyPr wrap="square">
            <a:spAutoFit/>
          </a:bodyPr>
          <a:lstStyle/>
          <a:p>
            <a:r>
              <a:rPr lang="zh-CN" altLang="en-US" sz="1800" dirty="0">
                <a:solidFill>
                  <a:prstClr val="black"/>
                </a:solidFill>
                <a:latin typeface="+mn-ea"/>
              </a:rPr>
              <a:t>量变到质变是一个很长的积累过程，应该在平常的工作中逐步丰富自己的经验和学识，提高自己的工作能力，改正自己的不足，和公司共同进步。</a:t>
            </a:r>
            <a:endParaRPr lang="en-US" altLang="zh-CN" sz="1800" dirty="0">
              <a:solidFill>
                <a:prstClr val="black"/>
              </a:solidFill>
              <a:latin typeface="+mn-ea"/>
            </a:endParaRPr>
          </a:p>
          <a:p>
            <a:endParaRPr lang="zh-CN" altLang="en-US" dirty="0"/>
          </a:p>
        </p:txBody>
      </p:sp>
      <p:sp>
        <p:nvSpPr>
          <p:cNvPr id="10" name="横卷形 4">
            <a:extLst>
              <a:ext uri="{FF2B5EF4-FFF2-40B4-BE49-F238E27FC236}">
                <a16:creationId xmlns:a16="http://schemas.microsoft.com/office/drawing/2014/main" id="{656CBBB6-8FB5-47A3-8C48-03C49221737D}"/>
              </a:ext>
            </a:extLst>
          </p:cNvPr>
          <p:cNvSpPr/>
          <p:nvPr/>
        </p:nvSpPr>
        <p:spPr>
          <a:xfrm>
            <a:off x="465330" y="2859782"/>
            <a:ext cx="8139117" cy="1821671"/>
          </a:xfrm>
          <a:prstGeom prst="horizontalScroll">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25000"/>
              </a:lnSpc>
            </a:pPr>
            <a:endParaRPr lang="zh-CN" altLang="en-US" sz="15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0404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6112" y="248046"/>
            <a:ext cx="5220970" cy="457200"/>
          </a:xfrm>
          <a:prstGeom prst="rect">
            <a:avLst/>
          </a:prstGeom>
          <a:noFill/>
        </p:spPr>
        <p:txBody>
          <a:bodyPr wrap="square" rtlCol="0">
            <a:spAutoFit/>
          </a:bodyPr>
          <a:lstStyle/>
          <a:p>
            <a:pPr indent="0">
              <a:buClrTx/>
              <a:buFont typeface="+mj-ea"/>
              <a:buNone/>
            </a:pPr>
            <a:r>
              <a:rPr lang="zh-CN" altLang="en-US" sz="2400" b="1">
                <a:latin typeface="+mn-ea"/>
              </a:rPr>
              <a:t>五、不足及提升计划</a:t>
            </a:r>
            <a:endParaRPr lang="en-US" altLang="zh-CN" sz="2400" b="1">
              <a:latin typeface="+mn-ea"/>
            </a:endParaRPr>
          </a:p>
        </p:txBody>
      </p:sp>
      <p:sp>
        <p:nvSpPr>
          <p:cNvPr id="3" name="圆角矩形 2">
            <a:extLst>
              <a:ext uri="{FF2B5EF4-FFF2-40B4-BE49-F238E27FC236}">
                <a16:creationId xmlns:a16="http://schemas.microsoft.com/office/drawing/2014/main" id="{D2EBDA5B-C46A-4622-9CD5-D6C828232972}"/>
              </a:ext>
            </a:extLst>
          </p:cNvPr>
          <p:cNvSpPr/>
          <p:nvPr/>
        </p:nvSpPr>
        <p:spPr>
          <a:xfrm>
            <a:off x="1013102" y="985568"/>
            <a:ext cx="1565483"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电子学基础</a:t>
            </a:r>
            <a:endParaRPr lang="en-US" altLang="zh-CN" sz="1600" dirty="0">
              <a:solidFill>
                <a:schemeClr val="tx1"/>
              </a:solidFill>
              <a:latin typeface="微软雅黑" pitchFamily="34" charset="-122"/>
              <a:ea typeface="微软雅黑" pitchFamily="34" charset="-122"/>
            </a:endParaRPr>
          </a:p>
          <a:p>
            <a:pPr algn="ctr"/>
            <a:r>
              <a:rPr lang="zh-CN" altLang="en-US" sz="1600" dirty="0">
                <a:solidFill>
                  <a:schemeClr val="tx1"/>
                </a:solidFill>
                <a:latin typeface="微软雅黑" pitchFamily="34" charset="-122"/>
                <a:ea typeface="微软雅黑" pitchFamily="34" charset="-122"/>
              </a:rPr>
              <a:t>不足</a:t>
            </a:r>
          </a:p>
        </p:txBody>
      </p:sp>
      <p:sp>
        <p:nvSpPr>
          <p:cNvPr id="4" name="下箭头 5">
            <a:extLst>
              <a:ext uri="{FF2B5EF4-FFF2-40B4-BE49-F238E27FC236}">
                <a16:creationId xmlns:a16="http://schemas.microsoft.com/office/drawing/2014/main" id="{595A944E-0DD9-4089-B766-E9903B12C3B7}"/>
              </a:ext>
            </a:extLst>
          </p:cNvPr>
          <p:cNvSpPr/>
          <p:nvPr/>
        </p:nvSpPr>
        <p:spPr>
          <a:xfrm>
            <a:off x="1600927" y="1732928"/>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5">
            <a:extLst>
              <a:ext uri="{FF2B5EF4-FFF2-40B4-BE49-F238E27FC236}">
                <a16:creationId xmlns:a16="http://schemas.microsoft.com/office/drawing/2014/main" id="{EEF9A850-721E-46B8-BC4D-2F68FE31F81D}"/>
              </a:ext>
            </a:extLst>
          </p:cNvPr>
          <p:cNvSpPr/>
          <p:nvPr/>
        </p:nvSpPr>
        <p:spPr>
          <a:xfrm>
            <a:off x="1615824" y="2981604"/>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14">
            <a:extLst>
              <a:ext uri="{FF2B5EF4-FFF2-40B4-BE49-F238E27FC236}">
                <a16:creationId xmlns:a16="http://schemas.microsoft.com/office/drawing/2014/main" id="{DEF00301-7A2C-41FD-9862-C38EB91B7EB4}"/>
              </a:ext>
            </a:extLst>
          </p:cNvPr>
          <p:cNvSpPr/>
          <p:nvPr/>
        </p:nvSpPr>
        <p:spPr>
          <a:xfrm>
            <a:off x="1053971" y="2237036"/>
            <a:ext cx="1565483"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针对实用电路知识进行充电</a:t>
            </a:r>
          </a:p>
        </p:txBody>
      </p:sp>
      <p:sp>
        <p:nvSpPr>
          <p:cNvPr id="7" name="圆角矩形 16">
            <a:extLst>
              <a:ext uri="{FF2B5EF4-FFF2-40B4-BE49-F238E27FC236}">
                <a16:creationId xmlns:a16="http://schemas.microsoft.com/office/drawing/2014/main" id="{8C5827DB-5BCD-4F6C-A3EF-A4FFAAB11BE8}"/>
              </a:ext>
            </a:extLst>
          </p:cNvPr>
          <p:cNvSpPr/>
          <p:nvPr/>
        </p:nvSpPr>
        <p:spPr>
          <a:xfrm>
            <a:off x="1006265" y="3488504"/>
            <a:ext cx="1565483"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研究手机模块电路</a:t>
            </a:r>
          </a:p>
        </p:txBody>
      </p:sp>
      <p:sp>
        <p:nvSpPr>
          <p:cNvPr id="14" name="矩形: 圆角 13">
            <a:extLst>
              <a:ext uri="{FF2B5EF4-FFF2-40B4-BE49-F238E27FC236}">
                <a16:creationId xmlns:a16="http://schemas.microsoft.com/office/drawing/2014/main" id="{EE2D1803-4E47-482D-97D8-EDEEE636194C}"/>
              </a:ext>
            </a:extLst>
          </p:cNvPr>
          <p:cNvSpPr/>
          <p:nvPr/>
        </p:nvSpPr>
        <p:spPr>
          <a:xfrm>
            <a:off x="291572" y="841026"/>
            <a:ext cx="7776864" cy="367494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6275EB0B-F7D8-4C13-868F-0718A43BF1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000" b="50000"/>
          <a:stretch/>
        </p:blipFill>
        <p:spPr>
          <a:xfrm>
            <a:off x="7151016" y="3783044"/>
            <a:ext cx="1834839" cy="1285866"/>
          </a:xfrm>
          <a:prstGeom prst="rect">
            <a:avLst/>
          </a:prstGeom>
        </p:spPr>
      </p:pic>
      <p:sp>
        <p:nvSpPr>
          <p:cNvPr id="16" name="圆角矩形 3">
            <a:extLst>
              <a:ext uri="{FF2B5EF4-FFF2-40B4-BE49-F238E27FC236}">
                <a16:creationId xmlns:a16="http://schemas.microsoft.com/office/drawing/2014/main" id="{BF532222-085C-482E-AA6C-3B658A57111C}"/>
              </a:ext>
            </a:extLst>
          </p:cNvPr>
          <p:cNvSpPr/>
          <p:nvPr/>
        </p:nvSpPr>
        <p:spPr>
          <a:xfrm>
            <a:off x="5456958" y="969593"/>
            <a:ext cx="1752073"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解决硬件</a:t>
            </a:r>
            <a:r>
              <a:rPr lang="en-US" altLang="zh-CN" sz="1600" dirty="0">
                <a:solidFill>
                  <a:schemeClr val="tx1"/>
                </a:solidFill>
                <a:latin typeface="微软雅黑" pitchFamily="34" charset="-122"/>
                <a:ea typeface="微软雅黑" pitchFamily="34" charset="-122"/>
              </a:rPr>
              <a:t>BUG</a:t>
            </a:r>
            <a:r>
              <a:rPr lang="zh-CN" altLang="en-US" sz="1600" dirty="0">
                <a:solidFill>
                  <a:schemeClr val="tx1"/>
                </a:solidFill>
                <a:latin typeface="微软雅黑" pitchFamily="34" charset="-122"/>
                <a:ea typeface="微软雅黑" pitchFamily="34" charset="-122"/>
              </a:rPr>
              <a:t>的能力不足</a:t>
            </a:r>
          </a:p>
        </p:txBody>
      </p:sp>
      <p:sp>
        <p:nvSpPr>
          <p:cNvPr id="17" name="下箭头 7">
            <a:extLst>
              <a:ext uri="{FF2B5EF4-FFF2-40B4-BE49-F238E27FC236}">
                <a16:creationId xmlns:a16="http://schemas.microsoft.com/office/drawing/2014/main" id="{E3777322-33AD-4977-B986-7187C38EA8CD}"/>
              </a:ext>
            </a:extLst>
          </p:cNvPr>
          <p:cNvSpPr/>
          <p:nvPr/>
        </p:nvSpPr>
        <p:spPr>
          <a:xfrm>
            <a:off x="6131687" y="1689673"/>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1">
            <a:extLst>
              <a:ext uri="{FF2B5EF4-FFF2-40B4-BE49-F238E27FC236}">
                <a16:creationId xmlns:a16="http://schemas.microsoft.com/office/drawing/2014/main" id="{B66F8FE4-1079-432C-83CF-BAB4D20F394A}"/>
              </a:ext>
            </a:extLst>
          </p:cNvPr>
          <p:cNvSpPr/>
          <p:nvPr/>
        </p:nvSpPr>
        <p:spPr>
          <a:xfrm>
            <a:off x="5409079" y="2207421"/>
            <a:ext cx="1847830"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丰富自己的学识，增加自己对硬件知识原理的理解</a:t>
            </a:r>
          </a:p>
        </p:txBody>
      </p:sp>
      <p:sp>
        <p:nvSpPr>
          <p:cNvPr id="19" name="下箭头 12">
            <a:extLst>
              <a:ext uri="{FF2B5EF4-FFF2-40B4-BE49-F238E27FC236}">
                <a16:creationId xmlns:a16="http://schemas.microsoft.com/office/drawing/2014/main" id="{5CB24A53-EB49-44EF-9276-B82FD70FAB28}"/>
              </a:ext>
            </a:extLst>
          </p:cNvPr>
          <p:cNvSpPr/>
          <p:nvPr/>
        </p:nvSpPr>
        <p:spPr>
          <a:xfrm>
            <a:off x="6155817" y="2927501"/>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3">
            <a:extLst>
              <a:ext uri="{FF2B5EF4-FFF2-40B4-BE49-F238E27FC236}">
                <a16:creationId xmlns:a16="http://schemas.microsoft.com/office/drawing/2014/main" id="{940F9C7E-EEB6-4685-BA83-E63986BFC83F}"/>
              </a:ext>
            </a:extLst>
          </p:cNvPr>
          <p:cNvSpPr/>
          <p:nvPr/>
        </p:nvSpPr>
        <p:spPr>
          <a:xfrm>
            <a:off x="5433209" y="3445249"/>
            <a:ext cx="1847830"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多向经验丰富的同事学习，总结积累</a:t>
            </a:r>
          </a:p>
        </p:txBody>
      </p:sp>
      <p:sp>
        <p:nvSpPr>
          <p:cNvPr id="21" name="圆角矩形 4">
            <a:extLst>
              <a:ext uri="{FF2B5EF4-FFF2-40B4-BE49-F238E27FC236}">
                <a16:creationId xmlns:a16="http://schemas.microsoft.com/office/drawing/2014/main" id="{735A94D0-A00A-41BA-8A0A-ED3C66F1BA51}"/>
              </a:ext>
            </a:extLst>
          </p:cNvPr>
          <p:cNvSpPr/>
          <p:nvPr/>
        </p:nvSpPr>
        <p:spPr>
          <a:xfrm>
            <a:off x="3131840" y="987574"/>
            <a:ext cx="1847830"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itchFamily="34" charset="-122"/>
                <a:ea typeface="微软雅黑" pitchFamily="34" charset="-122"/>
              </a:rPr>
              <a:t>多层</a:t>
            </a:r>
            <a:r>
              <a:rPr lang="en-US" altLang="zh-CN" sz="1600">
                <a:solidFill>
                  <a:schemeClr val="tx1"/>
                </a:solidFill>
                <a:latin typeface="微软雅黑" pitchFamily="34" charset="-122"/>
                <a:ea typeface="微软雅黑" pitchFamily="34" charset="-122"/>
              </a:rPr>
              <a:t>PCB</a:t>
            </a:r>
            <a:r>
              <a:rPr lang="zh-CN" altLang="en-US" sz="1600">
                <a:solidFill>
                  <a:schemeClr val="tx1"/>
                </a:solidFill>
                <a:latin typeface="微软雅黑" pitchFamily="34" charset="-122"/>
                <a:ea typeface="微软雅黑" pitchFamily="34" charset="-122"/>
              </a:rPr>
              <a:t>板</a:t>
            </a:r>
            <a:r>
              <a:rPr lang="en-US" altLang="zh-CN" sz="1600" dirty="0">
                <a:solidFill>
                  <a:schemeClr val="tx1"/>
                </a:solidFill>
                <a:latin typeface="微软雅黑" pitchFamily="34" charset="-122"/>
                <a:ea typeface="微软雅黑" pitchFamily="34" charset="-122"/>
              </a:rPr>
              <a:t>Layout</a:t>
            </a:r>
            <a:r>
              <a:rPr lang="zh-CN" altLang="en-US" sz="1600" dirty="0">
                <a:solidFill>
                  <a:schemeClr val="tx1"/>
                </a:solidFill>
                <a:latin typeface="微软雅黑" pitchFamily="34" charset="-122"/>
                <a:ea typeface="微软雅黑" pitchFamily="34" charset="-122"/>
              </a:rPr>
              <a:t>知识欠缺</a:t>
            </a:r>
          </a:p>
        </p:txBody>
      </p:sp>
      <p:sp>
        <p:nvSpPr>
          <p:cNvPr id="22" name="下箭头 6">
            <a:extLst>
              <a:ext uri="{FF2B5EF4-FFF2-40B4-BE49-F238E27FC236}">
                <a16:creationId xmlns:a16="http://schemas.microsoft.com/office/drawing/2014/main" id="{5B54A79B-DF5B-42C2-AB1B-8116D6564DA0}"/>
              </a:ext>
            </a:extLst>
          </p:cNvPr>
          <p:cNvSpPr/>
          <p:nvPr/>
        </p:nvSpPr>
        <p:spPr>
          <a:xfrm>
            <a:off x="3875735" y="1707654"/>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8">
            <a:extLst>
              <a:ext uri="{FF2B5EF4-FFF2-40B4-BE49-F238E27FC236}">
                <a16:creationId xmlns:a16="http://schemas.microsoft.com/office/drawing/2014/main" id="{82CCF67F-22BA-4147-B8FD-8B6B4677BBFD}"/>
              </a:ext>
            </a:extLst>
          </p:cNvPr>
          <p:cNvSpPr/>
          <p:nvPr/>
        </p:nvSpPr>
        <p:spPr>
          <a:xfrm>
            <a:off x="3149515" y="2224926"/>
            <a:ext cx="1847830"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学习相关模块</a:t>
            </a:r>
            <a:r>
              <a:rPr lang="en-US" altLang="zh-CN" sz="1600" dirty="0">
                <a:solidFill>
                  <a:schemeClr val="tx1"/>
                </a:solidFill>
                <a:latin typeface="微软雅黑" pitchFamily="34" charset="-122"/>
                <a:ea typeface="微软雅黑" pitchFamily="34" charset="-122"/>
              </a:rPr>
              <a:t>BB</a:t>
            </a:r>
            <a:r>
              <a:rPr lang="zh-CN" altLang="en-US" sz="1600" dirty="0">
                <a:solidFill>
                  <a:schemeClr val="tx1"/>
                </a:solidFill>
                <a:latin typeface="微软雅黑" pitchFamily="34" charset="-122"/>
                <a:ea typeface="微软雅黑" pitchFamily="34" charset="-122"/>
              </a:rPr>
              <a:t>负责人提出的</a:t>
            </a:r>
            <a:r>
              <a:rPr lang="en-US" altLang="zh-CN" sz="1600" dirty="0">
                <a:solidFill>
                  <a:schemeClr val="tx1"/>
                </a:solidFill>
                <a:latin typeface="微软雅黑" pitchFamily="34" charset="-122"/>
                <a:ea typeface="微软雅黑" pitchFamily="34" charset="-122"/>
              </a:rPr>
              <a:t>PCB</a:t>
            </a:r>
            <a:r>
              <a:rPr lang="zh-CN" altLang="en-US" sz="1600" dirty="0">
                <a:solidFill>
                  <a:schemeClr val="tx1"/>
                </a:solidFill>
                <a:latin typeface="微软雅黑" pitchFamily="34" charset="-122"/>
                <a:ea typeface="微软雅黑" pitchFamily="34" charset="-122"/>
              </a:rPr>
              <a:t>检查意见</a:t>
            </a:r>
          </a:p>
        </p:txBody>
      </p:sp>
      <p:sp>
        <p:nvSpPr>
          <p:cNvPr id="24" name="下箭头 9">
            <a:extLst>
              <a:ext uri="{FF2B5EF4-FFF2-40B4-BE49-F238E27FC236}">
                <a16:creationId xmlns:a16="http://schemas.microsoft.com/office/drawing/2014/main" id="{ACE838C5-5AB9-4340-86AB-1B56402F6287}"/>
              </a:ext>
            </a:extLst>
          </p:cNvPr>
          <p:cNvSpPr/>
          <p:nvPr/>
        </p:nvSpPr>
        <p:spPr>
          <a:xfrm>
            <a:off x="3893410" y="2963884"/>
            <a:ext cx="360040" cy="498870"/>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10">
            <a:extLst>
              <a:ext uri="{FF2B5EF4-FFF2-40B4-BE49-F238E27FC236}">
                <a16:creationId xmlns:a16="http://schemas.microsoft.com/office/drawing/2014/main" id="{CCB51921-4043-4A3E-823E-7405414E2E83}"/>
              </a:ext>
            </a:extLst>
          </p:cNvPr>
          <p:cNvSpPr/>
          <p:nvPr/>
        </p:nvSpPr>
        <p:spPr>
          <a:xfrm>
            <a:off x="3167190" y="3481156"/>
            <a:ext cx="1847830" cy="72008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自己学着检查，不懂就问，逐步积累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630" y="239395"/>
            <a:ext cx="5220970" cy="457200"/>
          </a:xfrm>
          <a:prstGeom prst="rect">
            <a:avLst/>
          </a:prstGeom>
          <a:noFill/>
        </p:spPr>
        <p:txBody>
          <a:bodyPr wrap="square" rtlCol="0">
            <a:spAutoFit/>
          </a:bodyPr>
          <a:lstStyle/>
          <a:p>
            <a:pPr indent="0">
              <a:buClrTx/>
              <a:buFont typeface="+mj-ea"/>
              <a:buNone/>
            </a:pPr>
            <a:r>
              <a:rPr lang="zh-CN" altLang="en-US" sz="2400" b="1">
                <a:latin typeface="+mn-ea"/>
              </a:rPr>
              <a:t>六、对公司或部门的意见和建议</a:t>
            </a:r>
            <a:endParaRPr lang="en-US" altLang="zh-CN" sz="2400" b="1">
              <a:latin typeface="+mn-ea"/>
            </a:endParaRPr>
          </a:p>
        </p:txBody>
      </p:sp>
      <p:pic>
        <p:nvPicPr>
          <p:cNvPr id="3" name="Picture 4" descr="22_80">
            <a:extLst>
              <a:ext uri="{FF2B5EF4-FFF2-40B4-BE49-F238E27FC236}">
                <a16:creationId xmlns:a16="http://schemas.microsoft.com/office/drawing/2014/main" id="{0DF7808B-CD16-4412-98F3-71081ED752C1}"/>
              </a:ext>
            </a:extLst>
          </p:cNvPr>
          <p:cNvPicPr>
            <a:picLocks noChangeAspect="1" noChangeArrowheads="1"/>
          </p:cNvPicPr>
          <p:nvPr/>
        </p:nvPicPr>
        <p:blipFill>
          <a:blip r:embed="rId2"/>
          <a:srcRect/>
          <a:stretch>
            <a:fillRect/>
          </a:stretch>
        </p:blipFill>
        <p:spPr bwMode="auto">
          <a:xfrm>
            <a:off x="6382926" y="3062976"/>
            <a:ext cx="1714500" cy="1890712"/>
          </a:xfrm>
          <a:prstGeom prst="rect">
            <a:avLst/>
          </a:prstGeom>
          <a:noFill/>
          <a:ln w="9525" cmpd="sng">
            <a:noFill/>
            <a:miter lim="800000"/>
            <a:headEnd/>
            <a:tailEnd/>
          </a:ln>
        </p:spPr>
      </p:pic>
      <p:sp>
        <p:nvSpPr>
          <p:cNvPr id="6" name="文本框 5">
            <a:extLst>
              <a:ext uri="{FF2B5EF4-FFF2-40B4-BE49-F238E27FC236}">
                <a16:creationId xmlns:a16="http://schemas.microsoft.com/office/drawing/2014/main" id="{5DF5FE00-E8BC-45C8-8C2F-8ECAC409F01B}"/>
              </a:ext>
            </a:extLst>
          </p:cNvPr>
          <p:cNvSpPr txBox="1"/>
          <p:nvPr/>
        </p:nvSpPr>
        <p:spPr>
          <a:xfrm>
            <a:off x="4463680" y="1422233"/>
            <a:ext cx="4262164" cy="1323439"/>
          </a:xfrm>
          <a:prstGeom prst="rect">
            <a:avLst/>
          </a:prstGeom>
          <a:noFill/>
        </p:spPr>
        <p:txBody>
          <a:bodyPr wrap="square" rtlCol="0">
            <a:spAutoFit/>
          </a:bodyPr>
          <a:lstStyle/>
          <a:p>
            <a:r>
              <a:rPr lang="zh-CN" altLang="en-US" dirty="0"/>
              <a:t>个人建议各部门在进行自我发展的同时可以举行一些联谊或者户外活动等，使相互之间多一些交流和沟通，增加彼此熟识度，工作的时候会更方便</a:t>
            </a:r>
          </a:p>
        </p:txBody>
      </p:sp>
      <p:sp>
        <p:nvSpPr>
          <p:cNvPr id="7" name="未知">
            <a:extLst>
              <a:ext uri="{FF2B5EF4-FFF2-40B4-BE49-F238E27FC236}">
                <a16:creationId xmlns:a16="http://schemas.microsoft.com/office/drawing/2014/main" id="{F47D2C46-E51A-48B2-8449-137F4CC060B8}"/>
              </a:ext>
            </a:extLst>
          </p:cNvPr>
          <p:cNvSpPr>
            <a:spLocks/>
          </p:cNvSpPr>
          <p:nvPr/>
        </p:nvSpPr>
        <p:spPr bwMode="auto">
          <a:xfrm rot="3696729">
            <a:off x="2297877" y="3169033"/>
            <a:ext cx="230591" cy="5334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gradFill rotWithShape="0">
            <a:gsLst>
              <a:gs pos="0">
                <a:srgbClr val="FFE5FF"/>
              </a:gs>
              <a:gs pos="100000">
                <a:srgbClr val="EC009D"/>
              </a:gs>
            </a:gsLst>
            <a:path path="rect">
              <a:fillToRect r="100000" b="100000"/>
            </a:path>
          </a:gradFill>
          <a:ln w="9525">
            <a:noFill/>
            <a:round/>
            <a:headEnd/>
            <a:tailEnd/>
          </a:ln>
          <a:effectLst>
            <a:outerShdw dist="80322" dir="1106097" algn="ctr" rotWithShape="0">
              <a:srgbClr val="50766C"/>
            </a:outerShdw>
          </a:effectLst>
        </p:spPr>
        <p:txBody>
          <a:bodyPr/>
          <a:lstStyle/>
          <a:p>
            <a:endParaRPr lang="zh-CN" altLang="en-US"/>
          </a:p>
        </p:txBody>
      </p:sp>
      <p:sp>
        <p:nvSpPr>
          <p:cNvPr id="8" name="未知">
            <a:extLst>
              <a:ext uri="{FF2B5EF4-FFF2-40B4-BE49-F238E27FC236}">
                <a16:creationId xmlns:a16="http://schemas.microsoft.com/office/drawing/2014/main" id="{BA786E7F-D98D-4FFD-82ED-34171B2DF883}"/>
              </a:ext>
            </a:extLst>
          </p:cNvPr>
          <p:cNvSpPr>
            <a:spLocks/>
          </p:cNvSpPr>
          <p:nvPr/>
        </p:nvSpPr>
        <p:spPr bwMode="auto">
          <a:xfrm rot="4452730" flipH="1">
            <a:off x="2035690" y="3709177"/>
            <a:ext cx="176072" cy="407262"/>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gradFill rotWithShape="0">
            <a:gsLst>
              <a:gs pos="0">
                <a:srgbClr val="FFE5FF"/>
              </a:gs>
              <a:gs pos="50000">
                <a:srgbClr val="EC009D"/>
              </a:gs>
              <a:gs pos="100000">
                <a:srgbClr val="FFE5FF"/>
              </a:gs>
            </a:gsLst>
            <a:lin ang="2700000" scaled="1"/>
          </a:gradFill>
          <a:ln w="9525">
            <a:noFill/>
            <a:round/>
            <a:headEnd/>
            <a:tailEnd/>
          </a:ln>
          <a:effectLst>
            <a:outerShdw dist="80322" dir="1106097" algn="ctr" rotWithShape="0">
              <a:srgbClr val="50766C"/>
            </a:outerShdw>
          </a:effectLst>
        </p:spPr>
        <p:txBody>
          <a:bodyPr/>
          <a:lstStyle/>
          <a:p>
            <a:endParaRPr lang="zh-CN" altLang="en-US"/>
          </a:p>
        </p:txBody>
      </p:sp>
      <p:sp>
        <p:nvSpPr>
          <p:cNvPr id="13" name="对话气泡: 圆角矩形 12">
            <a:extLst>
              <a:ext uri="{FF2B5EF4-FFF2-40B4-BE49-F238E27FC236}">
                <a16:creationId xmlns:a16="http://schemas.microsoft.com/office/drawing/2014/main" id="{55762E57-E1F2-45FD-A66E-8B201E7FCFEF}"/>
              </a:ext>
            </a:extLst>
          </p:cNvPr>
          <p:cNvSpPr/>
          <p:nvPr/>
        </p:nvSpPr>
        <p:spPr>
          <a:xfrm>
            <a:off x="1691222" y="942033"/>
            <a:ext cx="2448272" cy="2049931"/>
          </a:xfrm>
          <a:prstGeom prst="wedgeRoundRectCallou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70D2D243-27FB-44A1-ABE1-A3C126D2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83" y="3065985"/>
            <a:ext cx="1617151" cy="1884694"/>
          </a:xfrm>
          <a:prstGeom prst="rect">
            <a:avLst/>
          </a:prstGeom>
        </p:spPr>
      </p:pic>
      <p:sp>
        <p:nvSpPr>
          <p:cNvPr id="17" name="文本框 16">
            <a:extLst>
              <a:ext uri="{FF2B5EF4-FFF2-40B4-BE49-F238E27FC236}">
                <a16:creationId xmlns:a16="http://schemas.microsoft.com/office/drawing/2014/main" id="{B1D31D49-050C-4EB1-9E8A-5BD1A72475FE}"/>
              </a:ext>
            </a:extLst>
          </p:cNvPr>
          <p:cNvSpPr txBox="1"/>
          <p:nvPr/>
        </p:nvSpPr>
        <p:spPr>
          <a:xfrm>
            <a:off x="7452320" y="1851670"/>
            <a:ext cx="184731" cy="400110"/>
          </a:xfrm>
          <a:prstGeom prst="rect">
            <a:avLst/>
          </a:prstGeom>
          <a:noFill/>
        </p:spPr>
        <p:txBody>
          <a:bodyPr wrap="none" rtlCol="0">
            <a:spAutoFit/>
          </a:bodyPr>
          <a:lstStyle/>
          <a:p>
            <a:endParaRPr lang="zh-CN" altLang="en-US" dirty="0"/>
          </a:p>
        </p:txBody>
      </p:sp>
      <p:sp>
        <p:nvSpPr>
          <p:cNvPr id="19" name="矩形 18">
            <a:extLst>
              <a:ext uri="{FF2B5EF4-FFF2-40B4-BE49-F238E27FC236}">
                <a16:creationId xmlns:a16="http://schemas.microsoft.com/office/drawing/2014/main" id="{6CC5C6A8-341C-4C9D-96CA-95E4D7B293BB}"/>
              </a:ext>
            </a:extLst>
          </p:cNvPr>
          <p:cNvSpPr/>
          <p:nvPr/>
        </p:nvSpPr>
        <p:spPr>
          <a:xfrm>
            <a:off x="1799155" y="1052972"/>
            <a:ext cx="2448272" cy="1938992"/>
          </a:xfrm>
          <a:prstGeom prst="rect">
            <a:avLst/>
          </a:prstGeom>
        </p:spPr>
        <p:txBody>
          <a:bodyPr wrap="square">
            <a:spAutoFit/>
          </a:bodyPr>
          <a:lstStyle/>
          <a:p>
            <a:r>
              <a:rPr lang="zh-CN" altLang="en-US" dirty="0"/>
              <a:t>公司环境和工作氛围都很好，同事都很热情，给予我们新人很多帮助，公司正处于发展期，潜力无限</a:t>
            </a:r>
          </a:p>
        </p:txBody>
      </p:sp>
      <p:sp>
        <p:nvSpPr>
          <p:cNvPr id="20" name="对话气泡: 圆角矩形 19">
            <a:extLst>
              <a:ext uri="{FF2B5EF4-FFF2-40B4-BE49-F238E27FC236}">
                <a16:creationId xmlns:a16="http://schemas.microsoft.com/office/drawing/2014/main" id="{A8220034-F784-421A-9B49-AA425E52CD33}"/>
              </a:ext>
            </a:extLst>
          </p:cNvPr>
          <p:cNvSpPr/>
          <p:nvPr/>
        </p:nvSpPr>
        <p:spPr>
          <a:xfrm>
            <a:off x="4463680" y="1275606"/>
            <a:ext cx="4271092" cy="1691846"/>
          </a:xfrm>
          <a:prstGeom prst="wedgeRoundRectCallou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未知">
            <a:extLst>
              <a:ext uri="{FF2B5EF4-FFF2-40B4-BE49-F238E27FC236}">
                <a16:creationId xmlns:a16="http://schemas.microsoft.com/office/drawing/2014/main" id="{C5A55CE3-75E1-4E43-AD6A-A9D54DBAAFEF}"/>
              </a:ext>
            </a:extLst>
          </p:cNvPr>
          <p:cNvSpPr>
            <a:spLocks/>
          </p:cNvSpPr>
          <p:nvPr/>
        </p:nvSpPr>
        <p:spPr bwMode="auto">
          <a:xfrm rot="18857859">
            <a:off x="5769803" y="3246468"/>
            <a:ext cx="230591" cy="5334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solidFill>
            <a:srgbClr val="92D050"/>
          </a:solidFill>
          <a:ln w="9525">
            <a:noFill/>
            <a:round/>
            <a:headEnd/>
            <a:tailEnd/>
          </a:ln>
          <a:effectLst>
            <a:outerShdw dist="80322" dir="1106097" algn="ctr" rotWithShape="0">
              <a:srgbClr val="50766C"/>
            </a:outerShdw>
          </a:effectLst>
        </p:spPr>
        <p:txBody>
          <a:bodyPr/>
          <a:lstStyle/>
          <a:p>
            <a:endParaRPr lang="zh-CN" altLang="en-US"/>
          </a:p>
        </p:txBody>
      </p:sp>
      <p:sp>
        <p:nvSpPr>
          <p:cNvPr id="22" name="未知">
            <a:extLst>
              <a:ext uri="{FF2B5EF4-FFF2-40B4-BE49-F238E27FC236}">
                <a16:creationId xmlns:a16="http://schemas.microsoft.com/office/drawing/2014/main" id="{86355C90-0092-4B1C-A8A2-7E5FDB4DDAD0}"/>
              </a:ext>
            </a:extLst>
          </p:cNvPr>
          <p:cNvSpPr>
            <a:spLocks/>
          </p:cNvSpPr>
          <p:nvPr/>
        </p:nvSpPr>
        <p:spPr bwMode="auto">
          <a:xfrm rot="17171467">
            <a:off x="6058075" y="3678569"/>
            <a:ext cx="230591" cy="533400"/>
          </a:xfrm>
          <a:custGeom>
            <a:avLst/>
            <a:gdLst/>
            <a:ahLst/>
            <a:cxnLst>
              <a:cxn ang="0">
                <a:pos x="572" y="0"/>
              </a:cxn>
              <a:cxn ang="0">
                <a:pos x="464" y="186"/>
              </a:cxn>
              <a:cxn ang="0">
                <a:pos x="404" y="288"/>
              </a:cxn>
              <a:cxn ang="0">
                <a:pos x="380" y="324"/>
              </a:cxn>
              <a:cxn ang="0">
                <a:pos x="320" y="438"/>
              </a:cxn>
              <a:cxn ang="0">
                <a:pos x="248" y="576"/>
              </a:cxn>
              <a:cxn ang="0">
                <a:pos x="170" y="774"/>
              </a:cxn>
              <a:cxn ang="0">
                <a:pos x="128" y="882"/>
              </a:cxn>
              <a:cxn ang="0">
                <a:pos x="74" y="1086"/>
              </a:cxn>
              <a:cxn ang="0">
                <a:pos x="38" y="1296"/>
              </a:cxn>
              <a:cxn ang="0">
                <a:pos x="44" y="1722"/>
              </a:cxn>
              <a:cxn ang="0">
                <a:pos x="98" y="1884"/>
              </a:cxn>
              <a:cxn ang="0">
                <a:pos x="134" y="1944"/>
              </a:cxn>
              <a:cxn ang="0">
                <a:pos x="152" y="1986"/>
              </a:cxn>
              <a:cxn ang="0">
                <a:pos x="194" y="2082"/>
              </a:cxn>
              <a:cxn ang="0">
                <a:pos x="236" y="2136"/>
              </a:cxn>
              <a:cxn ang="0">
                <a:pos x="350" y="2274"/>
              </a:cxn>
              <a:cxn ang="0">
                <a:pos x="416" y="2340"/>
              </a:cxn>
              <a:cxn ang="0">
                <a:pos x="500" y="2418"/>
              </a:cxn>
              <a:cxn ang="0">
                <a:pos x="554" y="2460"/>
              </a:cxn>
              <a:cxn ang="0">
                <a:pos x="572" y="2472"/>
              </a:cxn>
              <a:cxn ang="0">
                <a:pos x="638" y="2454"/>
              </a:cxn>
              <a:cxn ang="0">
                <a:pos x="692" y="2418"/>
              </a:cxn>
              <a:cxn ang="0">
                <a:pos x="710" y="2406"/>
              </a:cxn>
              <a:cxn ang="0">
                <a:pos x="854" y="2274"/>
              </a:cxn>
              <a:cxn ang="0">
                <a:pos x="884" y="2232"/>
              </a:cxn>
              <a:cxn ang="0">
                <a:pos x="938" y="2178"/>
              </a:cxn>
              <a:cxn ang="0">
                <a:pos x="992" y="2130"/>
              </a:cxn>
              <a:cxn ang="0">
                <a:pos x="1076" y="2022"/>
              </a:cxn>
              <a:cxn ang="0">
                <a:pos x="1094" y="1998"/>
              </a:cxn>
              <a:cxn ang="0">
                <a:pos x="1112" y="1974"/>
              </a:cxn>
              <a:cxn ang="0">
                <a:pos x="1148" y="1902"/>
              </a:cxn>
              <a:cxn ang="0">
                <a:pos x="1178" y="1752"/>
              </a:cxn>
              <a:cxn ang="0">
                <a:pos x="1166" y="1230"/>
              </a:cxn>
              <a:cxn ang="0">
                <a:pos x="1130" y="1086"/>
              </a:cxn>
              <a:cxn ang="0">
                <a:pos x="1010" y="804"/>
              </a:cxn>
              <a:cxn ang="0">
                <a:pos x="986" y="750"/>
              </a:cxn>
              <a:cxn ang="0">
                <a:pos x="872" y="576"/>
              </a:cxn>
              <a:cxn ang="0">
                <a:pos x="830" y="498"/>
              </a:cxn>
              <a:cxn ang="0">
                <a:pos x="800" y="462"/>
              </a:cxn>
              <a:cxn ang="0">
                <a:pos x="764" y="402"/>
              </a:cxn>
              <a:cxn ang="0">
                <a:pos x="704" y="270"/>
              </a:cxn>
              <a:cxn ang="0">
                <a:pos x="686" y="216"/>
              </a:cxn>
              <a:cxn ang="0">
                <a:pos x="626" y="108"/>
              </a:cxn>
              <a:cxn ang="0">
                <a:pos x="572" y="0"/>
              </a:cxn>
            </a:cxnLst>
            <a:rect l="0" t="0" r="r" b="b"/>
            <a:pathLst>
              <a:path w="1195" h="2472">
                <a:moveTo>
                  <a:pt x="572" y="0"/>
                </a:moveTo>
                <a:cubicBezTo>
                  <a:pt x="532" y="60"/>
                  <a:pt x="501" y="125"/>
                  <a:pt x="464" y="186"/>
                </a:cubicBezTo>
                <a:cubicBezTo>
                  <a:pt x="444" y="220"/>
                  <a:pt x="424" y="254"/>
                  <a:pt x="404" y="288"/>
                </a:cubicBezTo>
                <a:cubicBezTo>
                  <a:pt x="397" y="300"/>
                  <a:pt x="385" y="311"/>
                  <a:pt x="380" y="324"/>
                </a:cubicBezTo>
                <a:cubicBezTo>
                  <a:pt x="364" y="364"/>
                  <a:pt x="341" y="401"/>
                  <a:pt x="320" y="438"/>
                </a:cubicBezTo>
                <a:cubicBezTo>
                  <a:pt x="294" y="483"/>
                  <a:pt x="277" y="532"/>
                  <a:pt x="248" y="576"/>
                </a:cubicBezTo>
                <a:cubicBezTo>
                  <a:pt x="234" y="645"/>
                  <a:pt x="198" y="710"/>
                  <a:pt x="170" y="774"/>
                </a:cubicBezTo>
                <a:cubicBezTo>
                  <a:pt x="154" y="810"/>
                  <a:pt x="150" y="849"/>
                  <a:pt x="128" y="882"/>
                </a:cubicBezTo>
                <a:cubicBezTo>
                  <a:pt x="114" y="951"/>
                  <a:pt x="89" y="1017"/>
                  <a:pt x="74" y="1086"/>
                </a:cubicBezTo>
                <a:cubicBezTo>
                  <a:pt x="60" y="1148"/>
                  <a:pt x="56" y="1241"/>
                  <a:pt x="38" y="1296"/>
                </a:cubicBezTo>
                <a:cubicBezTo>
                  <a:pt x="23" y="1432"/>
                  <a:pt x="0" y="1591"/>
                  <a:pt x="44" y="1722"/>
                </a:cubicBezTo>
                <a:cubicBezTo>
                  <a:pt x="52" y="1775"/>
                  <a:pt x="68" y="1839"/>
                  <a:pt x="98" y="1884"/>
                </a:cubicBezTo>
                <a:cubicBezTo>
                  <a:pt x="105" y="1912"/>
                  <a:pt x="113" y="1923"/>
                  <a:pt x="134" y="1944"/>
                </a:cubicBezTo>
                <a:cubicBezTo>
                  <a:pt x="151" y="2013"/>
                  <a:pt x="127" y="1928"/>
                  <a:pt x="152" y="1986"/>
                </a:cubicBezTo>
                <a:cubicBezTo>
                  <a:pt x="167" y="2021"/>
                  <a:pt x="170" y="2050"/>
                  <a:pt x="194" y="2082"/>
                </a:cubicBezTo>
                <a:cubicBezTo>
                  <a:pt x="203" y="2109"/>
                  <a:pt x="212" y="2118"/>
                  <a:pt x="236" y="2136"/>
                </a:cubicBezTo>
                <a:cubicBezTo>
                  <a:pt x="250" y="2178"/>
                  <a:pt x="315" y="2247"/>
                  <a:pt x="350" y="2274"/>
                </a:cubicBezTo>
                <a:cubicBezTo>
                  <a:pt x="365" y="2304"/>
                  <a:pt x="391" y="2315"/>
                  <a:pt x="416" y="2340"/>
                </a:cubicBezTo>
                <a:cubicBezTo>
                  <a:pt x="442" y="2366"/>
                  <a:pt x="465" y="2406"/>
                  <a:pt x="500" y="2418"/>
                </a:cubicBezTo>
                <a:cubicBezTo>
                  <a:pt x="528" y="2446"/>
                  <a:pt x="511" y="2431"/>
                  <a:pt x="554" y="2460"/>
                </a:cubicBezTo>
                <a:cubicBezTo>
                  <a:pt x="560" y="2464"/>
                  <a:pt x="572" y="2472"/>
                  <a:pt x="572" y="2472"/>
                </a:cubicBezTo>
                <a:cubicBezTo>
                  <a:pt x="618" y="2457"/>
                  <a:pt x="596" y="2462"/>
                  <a:pt x="638" y="2454"/>
                </a:cubicBezTo>
                <a:cubicBezTo>
                  <a:pt x="656" y="2442"/>
                  <a:pt x="674" y="2430"/>
                  <a:pt x="692" y="2418"/>
                </a:cubicBezTo>
                <a:cubicBezTo>
                  <a:pt x="698" y="2414"/>
                  <a:pt x="710" y="2406"/>
                  <a:pt x="710" y="2406"/>
                </a:cubicBezTo>
                <a:cubicBezTo>
                  <a:pt x="745" y="2353"/>
                  <a:pt x="809" y="2319"/>
                  <a:pt x="854" y="2274"/>
                </a:cubicBezTo>
                <a:cubicBezTo>
                  <a:pt x="890" y="2238"/>
                  <a:pt x="857" y="2263"/>
                  <a:pt x="884" y="2232"/>
                </a:cubicBezTo>
                <a:cubicBezTo>
                  <a:pt x="884" y="2232"/>
                  <a:pt x="929" y="2187"/>
                  <a:pt x="938" y="2178"/>
                </a:cubicBezTo>
                <a:cubicBezTo>
                  <a:pt x="974" y="2142"/>
                  <a:pt x="942" y="2206"/>
                  <a:pt x="992" y="2130"/>
                </a:cubicBezTo>
                <a:cubicBezTo>
                  <a:pt x="1017" y="2092"/>
                  <a:pt x="1048" y="2059"/>
                  <a:pt x="1076" y="2022"/>
                </a:cubicBezTo>
                <a:cubicBezTo>
                  <a:pt x="1082" y="2014"/>
                  <a:pt x="1088" y="2006"/>
                  <a:pt x="1094" y="1998"/>
                </a:cubicBezTo>
                <a:cubicBezTo>
                  <a:pt x="1100" y="1990"/>
                  <a:pt x="1112" y="1974"/>
                  <a:pt x="1112" y="1974"/>
                </a:cubicBezTo>
                <a:cubicBezTo>
                  <a:pt x="1120" y="1949"/>
                  <a:pt x="1134" y="1924"/>
                  <a:pt x="1148" y="1902"/>
                </a:cubicBezTo>
                <a:cubicBezTo>
                  <a:pt x="1160" y="1852"/>
                  <a:pt x="1168" y="1802"/>
                  <a:pt x="1178" y="1752"/>
                </a:cubicBezTo>
                <a:cubicBezTo>
                  <a:pt x="1190" y="1579"/>
                  <a:pt x="1195" y="1401"/>
                  <a:pt x="1166" y="1230"/>
                </a:cubicBezTo>
                <a:cubicBezTo>
                  <a:pt x="1158" y="1185"/>
                  <a:pt x="1156" y="1125"/>
                  <a:pt x="1130" y="1086"/>
                </a:cubicBezTo>
                <a:cubicBezTo>
                  <a:pt x="1110" y="988"/>
                  <a:pt x="1066" y="888"/>
                  <a:pt x="1010" y="804"/>
                </a:cubicBezTo>
                <a:cubicBezTo>
                  <a:pt x="1000" y="789"/>
                  <a:pt x="995" y="766"/>
                  <a:pt x="986" y="750"/>
                </a:cubicBezTo>
                <a:cubicBezTo>
                  <a:pt x="954" y="692"/>
                  <a:pt x="919" y="623"/>
                  <a:pt x="872" y="576"/>
                </a:cubicBezTo>
                <a:cubicBezTo>
                  <a:pt x="864" y="551"/>
                  <a:pt x="846" y="520"/>
                  <a:pt x="830" y="498"/>
                </a:cubicBezTo>
                <a:cubicBezTo>
                  <a:pt x="808" y="467"/>
                  <a:pt x="816" y="494"/>
                  <a:pt x="800" y="462"/>
                </a:cubicBezTo>
                <a:cubicBezTo>
                  <a:pt x="788" y="438"/>
                  <a:pt x="784" y="422"/>
                  <a:pt x="764" y="402"/>
                </a:cubicBezTo>
                <a:cubicBezTo>
                  <a:pt x="752" y="354"/>
                  <a:pt x="724" y="314"/>
                  <a:pt x="704" y="270"/>
                </a:cubicBezTo>
                <a:cubicBezTo>
                  <a:pt x="696" y="253"/>
                  <a:pt x="697" y="232"/>
                  <a:pt x="686" y="216"/>
                </a:cubicBezTo>
                <a:cubicBezTo>
                  <a:pt x="663" y="182"/>
                  <a:pt x="646" y="144"/>
                  <a:pt x="626" y="108"/>
                </a:cubicBezTo>
                <a:cubicBezTo>
                  <a:pt x="607" y="74"/>
                  <a:pt x="572" y="40"/>
                  <a:pt x="572" y="0"/>
                </a:cubicBezTo>
                <a:close/>
              </a:path>
            </a:pathLst>
          </a:custGeom>
          <a:solidFill>
            <a:srgbClr val="92D050"/>
          </a:solidFill>
          <a:ln w="9525">
            <a:noFill/>
            <a:round/>
            <a:headEnd/>
            <a:tailEnd/>
          </a:ln>
          <a:effectLst>
            <a:outerShdw dist="80322" dir="1106097" algn="ctr" rotWithShape="0">
              <a:srgbClr val="50766C"/>
            </a:outerShdw>
          </a:effectLst>
        </p:spPr>
        <p:txBody>
          <a:bodyPr/>
          <a:lstStyle/>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TotalTime>
  <Words>627</Words>
  <Application>Microsoft Office PowerPoint</Application>
  <PresentationFormat>全屏显示(16:9)</PresentationFormat>
  <Paragraphs>104</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HelvLight</vt:lpstr>
      <vt:lpstr>华文楷体</vt:lpstr>
      <vt:lpstr>宋体</vt:lpstr>
      <vt:lpstr>Arial</vt:lpstr>
      <vt:lpstr>Calibri</vt:lpstr>
      <vt:lpstr>Wingdings</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李银辉</dc:creator>
  <cp:lastModifiedBy>jiajia.sun(孙佳佳)</cp:lastModifiedBy>
  <cp:revision>74</cp:revision>
  <dcterms:created xsi:type="dcterms:W3CDTF">2013-09-10T03:06:00Z</dcterms:created>
  <dcterms:modified xsi:type="dcterms:W3CDTF">2018-12-24T08:11:10Z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