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5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autoCompressPictures="false">
  <p:sldMasterIdLst>
    <p:sldMasterId id="2147483684" r:id="rId1"/>
  </p:sldMasterIdLst>
  <p:sldIdLst>
    <p:sldId id="256" r:id="rId2"/>
    <p:sldId id="1660104822" r:id="rId7"/>
    <p:sldId id="1921394678" r:id="rId8"/>
    <p:sldId id="982131773" r:id="rId9"/>
    <p:sldId id="1070181289" r:id="rId10"/>
    <p:sldId id="769121431" r:id="rId11"/>
    <p:sldId id="1672403789" r:id="rId12"/>
    <p:sldId id="1816980324" r:id="rId13"/>
  </p:sldIdLst>
  <p:sldSz cx="12192000" cy="6858000"/>
  <p:notesSz cx="6858000" cy="9144000"/>
  <p:defaultTextStyle>
    <a:defPPr>
      <a:defRPr lang="en-US"/>
    </a:defPPr>
    <a:lvl1pPr marL="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3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6"></Relationship><Relationship Target="theme/theme1.xml" Type="http://schemas.openxmlformats.org/officeDocument/2006/relationships/theme" Id="rId5"></Relationship><Relationship Target="viewProps.xml" Type="http://schemas.openxmlformats.org/officeDocument/2006/relationships/viewProps" Id="rId4"></Relationship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true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true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false"/>
              <a:t>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false"/>
              <a:t>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false" cap="all" baseline="0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fals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false"/>
              <a:t>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fals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false"/>
              <a:t>Click icon to add picture</a:t>
            </a:r>
            <a:endParaRPr lang="en-US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false"/>
              <a:t>12/9/2016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true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smtClean="false"/>
              <a:t>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false"/>
              <a:pPr/>
              <a:t>12/9/2016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false" eaLnBrk="true" latinLnBrk="false" hangingPunct="true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false" eaLnBrk="true" latinLnBrk="false" hangingPunct="tru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false" eaLnBrk="true" latinLnBrk="false" hangingPunct="tru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false" eaLnBrk="true" latinLnBrk="false" hangingPunct="tru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false" eaLnBrk="true" latinLnBrk="false" hangingPunct="tru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false" eaLnBrk="true" latinLnBrk="false" hangingPunct="tru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false" eaLnBrk="true" latinLnBrk="false" hangingPunct="tru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false" eaLnBrk="true" latinLnBrk="false" hangingPunct="tru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false" eaLnBrk="true" latinLnBrk="false" hangingPunct="tru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_image_rId2.png" Type="http://schemas.openxmlformats.org/officeDocument/2006/relationships/image" Id="rId2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Lipid-related Genetic Variants And Lipid Outcomes In A Cohort Of Chilean Children</a:t>
            </a:r>
          </a:p>
        </p:txBody>
      </p:sp>
      <p:sp>
        <p:nvSpPr>
          <p:cNvPr id="2" name="Footer 2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Kari North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Introduction: Dyslipidemia in children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Dyslipidemia is an important risk factor for chronic cardiometabolic diseases.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Dsylipidemia represents any abnormal levels of lipid, lipoprotein, or apolipoprotein factors [@kwiterovich_clinical_2008], including: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total cholesterol (TC)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 density lipoprotein cholesterol (LDL-C)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triglycerides (TG)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 density lipoprotein choleseterol (HDL-C)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Introduction: Heritability of dyslipidemia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Lipid traits are heritable (h$^2$ can exceed 0.50) [@goode_heritability_2007] and strongly associated with cardiovascular disease sustaining strong interest in genetic research.</a:t>
            </a:r>
          </a:p>
          <a:p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 2013, researchers have identified more than 150 established loci influencing lipid levels in adults [@willer_discovery_2013].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Introduction: Lipid Variants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1143000" y="2057400"/>
            <a:ext cx="4572000" cy="4572000"/>
          </a:xfrm>
          <a:prstGeom prst="rect">
            <a:avLst/>
          </a:prstGeom>
        </p:spPr>
      </p:pic>
      <p:sp>
        <p:nvSpPr>
          <p:cNvPr id="5" name="Footer 5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Source: Willer, C. J., Schmidt, E. M., Sengupta, S., Peloso, G. M., Gustafsson, S., Kanoni, S., Abecasis, G. R. (2013). Discovery and refinement of loci associated with lipid levels. Nature Genetics, 45(11), 1274–1283. https://doi.org/10.1038/ng.2797.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Introduction: Generalizability across ancestral groups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Results found for adults have been found to generalize to children in a Finnish population [@tikkanen_association_2011; @buscot_combined_2016].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Certain variants that associate with a trait such as dyslipdemia in one ancestral group may not associate in other groups [@carlson_generalization_2013].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Why? Differences across ancestral groups include:</a:t>
            </a:r>
          </a:p>
          <a:p>
            <a:pPr marL="1097280" marR="12700" lvl="2" indent="-365760" algn="l"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§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Variant frequencies</a:t>
            </a:r>
          </a:p>
          <a:p>
            <a:pPr marL="1097280" marR="12700" lvl="2" indent="-365760" algn="l"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§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Linkage disequilibrium</a:t>
            </a:r>
          </a:p>
          <a:p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 research exists examining the association between genetic variants and dyslipidemia studies in Hispanic/Latino (HL) children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Introduction: Primary Aim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Examine the association of known lipid variants with lipid traits identified in large study of adult participants from a Chilean infancy cohort of primarily European-descent.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Compare results to those found in a Finnish population.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Methods: Association tests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 assessed single variant associations using linear regression for high density lipoprotein cholesterol (HDL-C), low density lipoprotein cholesterol (LDL-C) and triglycerides (TG), assuming an additive genetic model, adjusted for sex and ancestry (via principal components).</a:t>
            </a:r>
          </a:p>
          <a:p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Sample Model for HDL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HDL_i = b0 + SNP_i b1 + sex_i b2 + ANCESTRY_i B + e_i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SNP_i represents one SNP with “genotypes were coded as 0, 1, or 2 when directly genotyped or as a predicted allele dosage (range, 0–2) when imputed.” [@tikkanen_association_2011]</a:t>
            </a:r>
          </a:p>
          <a:p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 six variants from the Chilean sample met the a priori threshold of power &gt; 0.8 to detect an association based on effect sizes from GWAS [@teslovich_biological_2010].</a:t>
            </a:r>
          </a:p>
        </p:txBody>
      </p:sp>
    </p:spTree>
  </p:cSld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TM03457444[[fn=Basis]]</properties:Template>
  <properties:Company>UNC</properties:Company>
  <properties:Words>0</properties:Words>
  <properties:PresentationFormat>Widescreen</properties:PresentationFormat>
  <properties:Paragraphs>0</properties:Paragraphs>
  <properties:Slides>1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3">
      <vt:lpstr>Corbel</vt:lpstr>
      <vt:lpstr>Basis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2016-12-09T14:53:12Z</dcterms:created>
  <dc:creator>Ann VH</dc:creator>
  <cp:lastModifiedBy>docx4j</cp:lastModifiedBy>
  <dcterms:modified xmlns:xsi="http://www.w3.org/2001/XMLSchema-instance" xsi:type="dcterms:W3CDTF">2016-12-09T14:53:33Z</dcterms:modified>
  <cp:revision>1</cp:revision>
  <dc:title>PowerPoint Presentation</dc:title>
</cp:coreProperties>
</file>