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4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77249516" r:id="rId6"/>
    <p:sldId id="9581926" r:id="rId7"/>
    <p:sldId id="919832683" r:id="rId8"/>
    <p:sldId id="754627378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Lipid-related Genetic Variants And Lipid Outcomes In A Cohort Of Chilean Children</a:t>
            </a:r>
          </a:p>
        </p:txBody>
      </p:sp>
      <p:sp>
        <p:nvSpPr>
          <p:cNvPr id="2" name="Footer 2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Kari North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Dyslipidemia in children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Dsylipidemia represents any abnormal levels of lipid, lipoprotein, or apolipoprotein factors [@kwiterovich_clinical_2008], including: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total cholesterol (TC)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low density lipoprotein cholesterol (LDL-C)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triglycerides (TG)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 density lipoprotein choleseterol (HDL-C)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Heritability of dyslipidemia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Lipid traits are heritable (h$^2$ can exceed 0.50) [@goode_heritability_2007] and strongly associated with cardiovascular disease sustaining strong interest in genetic research.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Introduction: Lipid Variants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3657600" cy="3657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