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Poppins Bold" charset="1" panose="00000800000000000000"/>
      <p:regular r:id="rId8"/>
    </p:embeddedFont>
    <p:embeddedFont>
      <p:font typeface="Open Sans Bold" charset="1" panose="00000000000000000000"/>
      <p:regular r:id="rId9"/>
    </p:embeddedFont>
    <p:embeddedFont>
      <p:font typeface="Open Sans" charset="1" panose="00000000000000000000"/>
      <p:regular r:id="rId10"/>
    </p:embeddedFont>
    <p:embeddedFont>
      <p:font typeface="Open Sans Bold Italics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https://youtu.be/67sGXuDOdLk?si=qAv8uKq1mfB2Ya6F" TargetMode="External" Type="http://schemas.openxmlformats.org/officeDocument/2006/relationships/hyperlink"/><Relationship Id="rId7" Target="https://id.wikihow.com/Membuat-Akun-GitHub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https://youtu.be/uIjoN19McGU?si=a_iun0wNJdEF1oHr" TargetMode="External" Type="http://schemas.openxmlformats.org/officeDocument/2006/relationships/hyperlink"/><Relationship Id="rId7" Target="https://www.petanikode.com/git-install/" TargetMode="External" Type="http://schemas.openxmlformats.org/officeDocument/2006/relationships/hyperlink"/><Relationship Id="rId8" Target="https://www.malasngoding.com/cara-install-dan-konfigurasi-git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36033" y="3426394"/>
            <a:ext cx="973931" cy="0"/>
          </a:xfrm>
          <a:prstGeom prst="line">
            <a:avLst/>
          </a:prstGeom>
          <a:ln cap="flat" w="9525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965552" y="897494"/>
            <a:ext cx="583712" cy="493237"/>
          </a:xfrm>
          <a:custGeom>
            <a:avLst/>
            <a:gdLst/>
            <a:ahLst/>
            <a:cxnLst/>
            <a:rect r="r" b="b" t="t" l="l"/>
            <a:pathLst>
              <a:path h="493237" w="583712">
                <a:moveTo>
                  <a:pt x="0" y="0"/>
                </a:moveTo>
                <a:lnTo>
                  <a:pt x="583712" y="0"/>
                </a:lnTo>
                <a:lnTo>
                  <a:pt x="583712" y="493236"/>
                </a:lnTo>
                <a:lnTo>
                  <a:pt x="0" y="49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5249" y="719483"/>
            <a:ext cx="1560912" cy="887986"/>
          </a:xfrm>
          <a:custGeom>
            <a:avLst/>
            <a:gdLst/>
            <a:ahLst/>
            <a:cxnLst/>
            <a:rect r="r" b="b" t="t" l="l"/>
            <a:pathLst>
              <a:path h="887986" w="1560912">
                <a:moveTo>
                  <a:pt x="0" y="0"/>
                </a:moveTo>
                <a:lnTo>
                  <a:pt x="1560912" y="0"/>
                </a:lnTo>
                <a:lnTo>
                  <a:pt x="1560912" y="887985"/>
                </a:lnTo>
                <a:lnTo>
                  <a:pt x="0" y="887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1912" y="719483"/>
            <a:ext cx="904569" cy="887986"/>
          </a:xfrm>
          <a:custGeom>
            <a:avLst/>
            <a:gdLst/>
            <a:ahLst/>
            <a:cxnLst/>
            <a:rect r="r" b="b" t="t" l="l"/>
            <a:pathLst>
              <a:path h="887986" w="904569">
                <a:moveTo>
                  <a:pt x="0" y="0"/>
                </a:moveTo>
                <a:lnTo>
                  <a:pt x="904569" y="0"/>
                </a:lnTo>
                <a:lnTo>
                  <a:pt x="904569" y="887985"/>
                </a:lnTo>
                <a:lnTo>
                  <a:pt x="0" y="8879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6033" y="2187872"/>
            <a:ext cx="10964416" cy="84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Daftar Akun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49264" y="1002825"/>
            <a:ext cx="2710036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24"/>
              </a:lnSpc>
            </a:pPr>
            <a:r>
              <a:rPr lang="en-US" sz="2499" b="true">
                <a:solidFill>
                  <a:srgbClr val="1E79A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Academic Room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6507" y="4150294"/>
            <a:ext cx="14494987" cy="317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Kunjungi tautan ini :</a:t>
            </a:r>
          </a:p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Youtube:</a:t>
            </a:r>
          </a:p>
          <a:p>
            <a:pPr algn="ctr">
              <a:lnSpc>
                <a:spcPts val="4259"/>
              </a:lnSpc>
            </a:pPr>
            <a:r>
              <a:rPr lang="en-US" b="true" sz="30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  <a:hlinkClick r:id="rId6" tooltip="https://youtu.be/67sGXuDOdLk?si=qAv8uKq1mfB2Ya6F"/>
              </a:rPr>
              <a:t>https://youtu.be/67sGXuDOdLk?si=qAv8uKq1mfB2Ya6F</a:t>
            </a:r>
          </a:p>
          <a:p>
            <a:pPr algn="ctr">
              <a:lnSpc>
                <a:spcPts val="4259"/>
              </a:lnSpc>
            </a:pPr>
          </a:p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Browser:</a:t>
            </a:r>
          </a:p>
          <a:p>
            <a:pPr algn="ctr">
              <a:lnSpc>
                <a:spcPts val="4259"/>
              </a:lnSpc>
            </a:pPr>
            <a:r>
              <a:rPr lang="en-US" b="true" sz="30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  <a:hlinkClick r:id="rId7" tooltip="https://id.wikihow.com/Membuat-Akun-GitHub"/>
              </a:rPr>
              <a:t>https://id.wikihow.com/Membuat-Akun-GitHub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36033" y="3426394"/>
            <a:ext cx="973931" cy="0"/>
          </a:xfrm>
          <a:prstGeom prst="line">
            <a:avLst/>
          </a:prstGeom>
          <a:ln cap="flat" w="9525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965552" y="897494"/>
            <a:ext cx="583712" cy="493237"/>
          </a:xfrm>
          <a:custGeom>
            <a:avLst/>
            <a:gdLst/>
            <a:ahLst/>
            <a:cxnLst/>
            <a:rect r="r" b="b" t="t" l="l"/>
            <a:pathLst>
              <a:path h="493237" w="583712">
                <a:moveTo>
                  <a:pt x="0" y="0"/>
                </a:moveTo>
                <a:lnTo>
                  <a:pt x="583712" y="0"/>
                </a:lnTo>
                <a:lnTo>
                  <a:pt x="583712" y="493236"/>
                </a:lnTo>
                <a:lnTo>
                  <a:pt x="0" y="49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5249" y="719483"/>
            <a:ext cx="1560912" cy="887986"/>
          </a:xfrm>
          <a:custGeom>
            <a:avLst/>
            <a:gdLst/>
            <a:ahLst/>
            <a:cxnLst/>
            <a:rect r="r" b="b" t="t" l="l"/>
            <a:pathLst>
              <a:path h="887986" w="1560912">
                <a:moveTo>
                  <a:pt x="0" y="0"/>
                </a:moveTo>
                <a:lnTo>
                  <a:pt x="1560912" y="0"/>
                </a:lnTo>
                <a:lnTo>
                  <a:pt x="1560912" y="887985"/>
                </a:lnTo>
                <a:lnTo>
                  <a:pt x="0" y="887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1912" y="719483"/>
            <a:ext cx="904569" cy="887986"/>
          </a:xfrm>
          <a:custGeom>
            <a:avLst/>
            <a:gdLst/>
            <a:ahLst/>
            <a:cxnLst/>
            <a:rect r="r" b="b" t="t" l="l"/>
            <a:pathLst>
              <a:path h="887986" w="904569">
                <a:moveTo>
                  <a:pt x="0" y="0"/>
                </a:moveTo>
                <a:lnTo>
                  <a:pt x="904569" y="0"/>
                </a:lnTo>
                <a:lnTo>
                  <a:pt x="904569" y="887985"/>
                </a:lnTo>
                <a:lnTo>
                  <a:pt x="0" y="8879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6033" y="2187872"/>
            <a:ext cx="11694170" cy="84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Install &amp; Konfigurasi Git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49264" y="1002825"/>
            <a:ext cx="2710036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24"/>
              </a:lnSpc>
            </a:pPr>
            <a:r>
              <a:rPr lang="en-US" sz="2499" b="true">
                <a:solidFill>
                  <a:srgbClr val="1E79A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Academic Room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6507" y="3931219"/>
            <a:ext cx="14494987" cy="424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Kunjungi tautan ini :</a:t>
            </a:r>
          </a:p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Youtube: </a:t>
            </a:r>
          </a:p>
          <a:p>
            <a:pPr algn="ctr">
              <a:lnSpc>
                <a:spcPts val="4259"/>
              </a:lnSpc>
            </a:pPr>
            <a:r>
              <a:rPr lang="en-US" b="true" sz="30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  <a:hlinkClick r:id="rId6" tooltip="https://youtu.be/uIjoN19McGU?si=a_iun0wNJdEF1oHr"/>
              </a:rPr>
              <a:t>https://youtu.be/uIjoN19McGU?si=a_iun0wNJdEF1oHr</a:t>
            </a:r>
          </a:p>
          <a:p>
            <a:pPr algn="ctr">
              <a:lnSpc>
                <a:spcPts val="4259"/>
              </a:lnSpc>
            </a:pPr>
          </a:p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Browser:</a:t>
            </a:r>
          </a:p>
          <a:p>
            <a:pPr algn="ctr">
              <a:lnSpc>
                <a:spcPts val="4259"/>
              </a:lnSpc>
            </a:pPr>
            <a:r>
              <a:rPr lang="en-US" b="true" sz="30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  <a:hlinkClick r:id="rId7" tooltip="https://www.petanikode.com/git-install/"/>
              </a:rPr>
              <a:t>https://www.petanikode.com/git-install/</a:t>
            </a:r>
          </a:p>
          <a:p>
            <a:pPr algn="ctr">
              <a:lnSpc>
                <a:spcPts val="4259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atau</a:t>
            </a:r>
          </a:p>
          <a:p>
            <a:pPr algn="ctr">
              <a:lnSpc>
                <a:spcPts val="4259"/>
              </a:lnSpc>
            </a:pPr>
            <a:r>
              <a:rPr lang="en-US" b="true" sz="3000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  <a:hlinkClick r:id="rId8" tooltip="https://www.malasngoding.com/cara-install-dan-konfigurasi-git/"/>
              </a:rPr>
              <a:t>https://www.malasngoding.com/cara-install-dan-konfigurasi-git/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DAGRnz_8Ikw</dc:identifier>
  <dcterms:modified xsi:type="dcterms:W3CDTF">2011-08-01T06:04:30Z</dcterms:modified>
  <cp:revision>1</cp:revision>
  <dc:title>Daftar Gihub &amp; Install Git</dc:title>
</cp:coreProperties>
</file>