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4980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9481"/>
            <a:ext cx="9144000" cy="9157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0" y="0"/>
            <a:ext cx="12192000" cy="2148711"/>
            <a:chOff x="0" y="2245360"/>
            <a:chExt cx="12192000" cy="2148711"/>
          </a:xfrm>
        </p:grpSpPr>
        <p:sp>
          <p:nvSpPr>
            <p:cNvPr id="65" name="Rectangle 64"/>
            <p:cNvSpPr/>
            <p:nvPr/>
          </p:nvSpPr>
          <p:spPr>
            <a:xfrm>
              <a:off x="0" y="2245360"/>
              <a:ext cx="12192000" cy="21487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81450" y="2336645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33900" y="288909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152900" y="344154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35995" y="2582237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57390" y="2984346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17120" y="35452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983770" y="243241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39913" y="3441546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29577" y="2446183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54560" y="3238433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178660" y="2582237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445514" y="3212946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28976" y="2461499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381426" y="3013950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887439" y="3566400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40148" y="3290690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637804" y="3872229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2877" y="3862870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503818" y="2316564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67246" y="2942385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47830" y="3913643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183739" y="2329562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1327" y="3290690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438527" y="2811563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579230" y="3561404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25293" y="3859315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87101" y="3898746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66452" y="2988802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0" y="2271254"/>
              <a:ext cx="4128961" cy="2067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3780"/>
            <a:ext cx="3932237" cy="14036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8" name="Rectangle 67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8" name="Rectangle 97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9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7" name="Rectangle 66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27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60401"/>
            <a:ext cx="26289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60401"/>
            <a:ext cx="77343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7" name="Rectangle 66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7" name="Rectangle 66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11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312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4039573"/>
            <a:ext cx="12192000" cy="457200"/>
            <a:chOff x="0" y="2954175"/>
            <a:chExt cx="12192000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29541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6162" y="29776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7655" y="31507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1283" y="30170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486" y="30072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603" y="30173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0415" y="29776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13222" y="30099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39620" y="31397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72948" y="30988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54851" y="31518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19352" y="31097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30509" y="29979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45913" y="30490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99732" y="29979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96823" y="31573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01891" y="31427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312339" y="29826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91771" y="30875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82632" y="29762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9096" y="31397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1327" y="29987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17037" y="30995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32424" y="31454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2532" y="29890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21502" y="30807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54423" y="31581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31072" y="31507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48157" y="30924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5074" y="3042143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3521" y="311276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157" y="300137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5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8" name="Rectangle 67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8" name="Rectangle 97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2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836"/>
            <a:ext cx="10515600" cy="10748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70" name="Rectangle 69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9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6" name="Rectangle 65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4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7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6070" y="334906"/>
            <a:ext cx="9999860" cy="6188189"/>
            <a:chOff x="744340" y="933991"/>
            <a:chExt cx="8063666" cy="4990019"/>
          </a:xfrm>
        </p:grpSpPr>
        <p:sp>
          <p:nvSpPr>
            <p:cNvPr id="36" name="Freeform 35"/>
            <p:cNvSpPr/>
            <p:nvPr/>
          </p:nvSpPr>
          <p:spPr>
            <a:xfrm>
              <a:off x="744340" y="933991"/>
              <a:ext cx="8063666" cy="4990019"/>
            </a:xfrm>
            <a:custGeom>
              <a:avLst/>
              <a:gdLst>
                <a:gd name="connsiteX0" fmla="*/ 1719801 w 3447656"/>
                <a:gd name="connsiteY0" fmla="*/ 2017535 h 2133504"/>
                <a:gd name="connsiteX1" fmla="*/ 1719801 w 3447656"/>
                <a:gd name="connsiteY1" fmla="*/ 2057572 h 2133504"/>
                <a:gd name="connsiteX2" fmla="*/ 1773871 w 3447656"/>
                <a:gd name="connsiteY2" fmla="*/ 2065038 h 2133504"/>
                <a:gd name="connsiteX3" fmla="*/ 1773791 w 3447656"/>
                <a:gd name="connsiteY3" fmla="*/ 2017535 h 2133504"/>
                <a:gd name="connsiteX4" fmla="*/ 1673812 w 3447656"/>
                <a:gd name="connsiteY4" fmla="*/ 2017535 h 2133504"/>
                <a:gd name="connsiteX5" fmla="*/ 1673816 w 3447656"/>
                <a:gd name="connsiteY5" fmla="*/ 2051226 h 2133504"/>
                <a:gd name="connsiteX6" fmla="*/ 1714748 w 3447656"/>
                <a:gd name="connsiteY6" fmla="*/ 2056875 h 2133504"/>
                <a:gd name="connsiteX7" fmla="*/ 1714748 w 3447656"/>
                <a:gd name="connsiteY7" fmla="*/ 2017535 h 2133504"/>
                <a:gd name="connsiteX8" fmla="*/ 1714748 w 3447656"/>
                <a:gd name="connsiteY8" fmla="*/ 1973064 h 2133504"/>
                <a:gd name="connsiteX9" fmla="*/ 1673816 w 3447656"/>
                <a:gd name="connsiteY9" fmla="*/ 1978793 h 2133504"/>
                <a:gd name="connsiteX10" fmla="*/ 1673820 w 3447656"/>
                <a:gd name="connsiteY10" fmla="*/ 2012482 h 2133504"/>
                <a:gd name="connsiteX11" fmla="*/ 1714748 w 3447656"/>
                <a:gd name="connsiteY11" fmla="*/ 2012482 h 2133504"/>
                <a:gd name="connsiteX12" fmla="*/ 1773703 w 3447656"/>
                <a:gd name="connsiteY12" fmla="*/ 1964813 h 2133504"/>
                <a:gd name="connsiteX13" fmla="*/ 1719801 w 3447656"/>
                <a:gd name="connsiteY13" fmla="*/ 1972357 h 2133504"/>
                <a:gd name="connsiteX14" fmla="*/ 1719801 w 3447656"/>
                <a:gd name="connsiteY14" fmla="*/ 2012482 h 2133504"/>
                <a:gd name="connsiteX15" fmla="*/ 1773783 w 3447656"/>
                <a:gd name="connsiteY15" fmla="*/ 2012482 h 2133504"/>
                <a:gd name="connsiteX16" fmla="*/ 212818 w 3447656"/>
                <a:gd name="connsiteY16" fmla="*/ 225560 h 2133504"/>
                <a:gd name="connsiteX17" fmla="*/ 212818 w 3447656"/>
                <a:gd name="connsiteY17" fmla="*/ 1910045 h 2133504"/>
                <a:gd name="connsiteX18" fmla="*/ 3234839 w 3447656"/>
                <a:gd name="connsiteY18" fmla="*/ 1910045 h 2133504"/>
                <a:gd name="connsiteX19" fmla="*/ 3234839 w 3447656"/>
                <a:gd name="connsiteY19" fmla="*/ 225560 h 2133504"/>
                <a:gd name="connsiteX20" fmla="*/ 47002 w 3447656"/>
                <a:gd name="connsiteY20" fmla="*/ 0 h 2133504"/>
                <a:gd name="connsiteX21" fmla="*/ 3400656 w 3447656"/>
                <a:gd name="connsiteY21" fmla="*/ 0 h 2133504"/>
                <a:gd name="connsiteX22" fmla="*/ 3447656 w 3447656"/>
                <a:gd name="connsiteY22" fmla="*/ 47000 h 2133504"/>
                <a:gd name="connsiteX23" fmla="*/ 3447656 w 3447656"/>
                <a:gd name="connsiteY23" fmla="*/ 2086504 h 2133504"/>
                <a:gd name="connsiteX24" fmla="*/ 3400656 w 3447656"/>
                <a:gd name="connsiteY24" fmla="*/ 2133504 h 2133504"/>
                <a:gd name="connsiteX25" fmla="*/ 47002 w 3447656"/>
                <a:gd name="connsiteY25" fmla="*/ 2133504 h 2133504"/>
                <a:gd name="connsiteX26" fmla="*/ 0 w 3447656"/>
                <a:gd name="connsiteY26" fmla="*/ 2086504 h 2133504"/>
                <a:gd name="connsiteX27" fmla="*/ 0 w 3447656"/>
                <a:gd name="connsiteY27" fmla="*/ 47000 h 2133504"/>
                <a:gd name="connsiteX28" fmla="*/ 47002 w 3447656"/>
                <a:gd name="connsiteY28" fmla="*/ 0 h 213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47656" h="2133504">
                  <a:moveTo>
                    <a:pt x="1719801" y="2017535"/>
                  </a:moveTo>
                  <a:lnTo>
                    <a:pt x="1719801" y="2057572"/>
                  </a:lnTo>
                  <a:lnTo>
                    <a:pt x="1773871" y="2065038"/>
                  </a:lnTo>
                  <a:cubicBezTo>
                    <a:pt x="1773846" y="2049203"/>
                    <a:pt x="1773819" y="2033369"/>
                    <a:pt x="1773791" y="2017535"/>
                  </a:cubicBezTo>
                  <a:close/>
                  <a:moveTo>
                    <a:pt x="1673812" y="2017535"/>
                  </a:moveTo>
                  <a:cubicBezTo>
                    <a:pt x="1673785" y="2031952"/>
                    <a:pt x="1673764" y="2045893"/>
                    <a:pt x="1673816" y="2051226"/>
                  </a:cubicBezTo>
                  <a:lnTo>
                    <a:pt x="1714748" y="2056875"/>
                  </a:lnTo>
                  <a:lnTo>
                    <a:pt x="1714748" y="2017535"/>
                  </a:lnTo>
                  <a:close/>
                  <a:moveTo>
                    <a:pt x="1714748" y="1973064"/>
                  </a:moveTo>
                  <a:lnTo>
                    <a:pt x="1673816" y="1978793"/>
                  </a:lnTo>
                  <a:cubicBezTo>
                    <a:pt x="1673869" y="1984125"/>
                    <a:pt x="1673848" y="1998067"/>
                    <a:pt x="1673820" y="2012482"/>
                  </a:cubicBezTo>
                  <a:lnTo>
                    <a:pt x="1714748" y="2012482"/>
                  </a:lnTo>
                  <a:close/>
                  <a:moveTo>
                    <a:pt x="1773703" y="1964813"/>
                  </a:moveTo>
                  <a:lnTo>
                    <a:pt x="1719801" y="1972357"/>
                  </a:lnTo>
                  <a:lnTo>
                    <a:pt x="1719801" y="2012482"/>
                  </a:lnTo>
                  <a:lnTo>
                    <a:pt x="1773783" y="2012482"/>
                  </a:lnTo>
                  <a:close/>
                  <a:moveTo>
                    <a:pt x="212818" y="225560"/>
                  </a:moveTo>
                  <a:lnTo>
                    <a:pt x="212818" y="1910045"/>
                  </a:lnTo>
                  <a:lnTo>
                    <a:pt x="3234839" y="1910045"/>
                  </a:lnTo>
                  <a:lnTo>
                    <a:pt x="3234839" y="225560"/>
                  </a:lnTo>
                  <a:close/>
                  <a:moveTo>
                    <a:pt x="47002" y="0"/>
                  </a:moveTo>
                  <a:lnTo>
                    <a:pt x="3400656" y="0"/>
                  </a:lnTo>
                  <a:cubicBezTo>
                    <a:pt x="3426613" y="0"/>
                    <a:pt x="3447656" y="21043"/>
                    <a:pt x="3447656" y="47000"/>
                  </a:cubicBezTo>
                  <a:lnTo>
                    <a:pt x="3447656" y="2086504"/>
                  </a:lnTo>
                  <a:cubicBezTo>
                    <a:pt x="3447656" y="2112461"/>
                    <a:pt x="3426613" y="2133504"/>
                    <a:pt x="3400656" y="2133504"/>
                  </a:cubicBezTo>
                  <a:lnTo>
                    <a:pt x="47002" y="2133504"/>
                  </a:lnTo>
                  <a:cubicBezTo>
                    <a:pt x="21043" y="2133504"/>
                    <a:pt x="0" y="2112461"/>
                    <a:pt x="0" y="2086504"/>
                  </a:cubicBezTo>
                  <a:lnTo>
                    <a:pt x="0" y="47000"/>
                  </a:lnTo>
                  <a:cubicBezTo>
                    <a:pt x="0" y="21043"/>
                    <a:pt x="21043" y="0"/>
                    <a:pt x="4700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156396" y="1539239"/>
              <a:ext cx="2042957" cy="3790127"/>
            </a:xfrm>
            <a:custGeom>
              <a:avLst/>
              <a:gdLst>
                <a:gd name="connsiteX0" fmla="*/ 561084 w 1138023"/>
                <a:gd name="connsiteY0" fmla="*/ 1932654 h 2111277"/>
                <a:gd name="connsiteX1" fmla="*/ 561084 w 1138023"/>
                <a:gd name="connsiteY1" fmla="*/ 1979086 h 2111277"/>
                <a:gd name="connsiteX2" fmla="*/ 623789 w 1138023"/>
                <a:gd name="connsiteY2" fmla="*/ 1987739 h 2111277"/>
                <a:gd name="connsiteX3" fmla="*/ 623696 w 1138023"/>
                <a:gd name="connsiteY3" fmla="*/ 1932654 h 2111277"/>
                <a:gd name="connsiteX4" fmla="*/ 507749 w 1138023"/>
                <a:gd name="connsiteY4" fmla="*/ 1932654 h 2111277"/>
                <a:gd name="connsiteX5" fmla="*/ 507753 w 1138023"/>
                <a:gd name="connsiteY5" fmla="*/ 1971724 h 2111277"/>
                <a:gd name="connsiteX6" fmla="*/ 555223 w 1138023"/>
                <a:gd name="connsiteY6" fmla="*/ 1978278 h 2111277"/>
                <a:gd name="connsiteX7" fmla="*/ 555223 w 1138023"/>
                <a:gd name="connsiteY7" fmla="*/ 1932654 h 2111277"/>
                <a:gd name="connsiteX8" fmla="*/ 958702 w 1138023"/>
                <a:gd name="connsiteY8" fmla="*/ 1893570 h 2111277"/>
                <a:gd name="connsiteX9" fmla="*/ 984472 w 1138023"/>
                <a:gd name="connsiteY9" fmla="*/ 1919341 h 2111277"/>
                <a:gd name="connsiteX10" fmla="*/ 958702 w 1138023"/>
                <a:gd name="connsiteY10" fmla="*/ 1945114 h 2111277"/>
                <a:gd name="connsiteX11" fmla="*/ 932928 w 1138023"/>
                <a:gd name="connsiteY11" fmla="*/ 1919341 h 2111277"/>
                <a:gd name="connsiteX12" fmla="*/ 958702 w 1138023"/>
                <a:gd name="connsiteY12" fmla="*/ 1893570 h 2111277"/>
                <a:gd name="connsiteX13" fmla="*/ 184550 w 1138023"/>
                <a:gd name="connsiteY13" fmla="*/ 1883618 h 2111277"/>
                <a:gd name="connsiteX14" fmla="*/ 146907 w 1138023"/>
                <a:gd name="connsiteY14" fmla="*/ 1926968 h 2111277"/>
                <a:gd name="connsiteX15" fmla="*/ 184550 w 1138023"/>
                <a:gd name="connsiteY15" fmla="*/ 1972161 h 2111277"/>
                <a:gd name="connsiteX16" fmla="*/ 208167 w 1138023"/>
                <a:gd name="connsiteY16" fmla="*/ 1972161 h 2111277"/>
                <a:gd name="connsiteX17" fmla="*/ 180121 w 1138023"/>
                <a:gd name="connsiteY17" fmla="*/ 1938957 h 2111277"/>
                <a:gd name="connsiteX18" fmla="*/ 243597 w 1138023"/>
                <a:gd name="connsiteY18" fmla="*/ 1938957 h 2111277"/>
                <a:gd name="connsiteX19" fmla="*/ 243597 w 1138023"/>
                <a:gd name="connsiteY19" fmla="*/ 1915901 h 2111277"/>
                <a:gd name="connsiteX20" fmla="*/ 180121 w 1138023"/>
                <a:gd name="connsiteY20" fmla="*/ 1915901 h 2111277"/>
                <a:gd name="connsiteX21" fmla="*/ 208167 w 1138023"/>
                <a:gd name="connsiteY21" fmla="*/ 1883618 h 2111277"/>
                <a:gd name="connsiteX22" fmla="*/ 555223 w 1138023"/>
                <a:gd name="connsiteY22" fmla="*/ 1881082 h 2111277"/>
                <a:gd name="connsiteX23" fmla="*/ 507753 w 1138023"/>
                <a:gd name="connsiteY23" fmla="*/ 1887725 h 2111277"/>
                <a:gd name="connsiteX24" fmla="*/ 507761 w 1138023"/>
                <a:gd name="connsiteY24" fmla="*/ 1926797 h 2111277"/>
                <a:gd name="connsiteX25" fmla="*/ 555223 w 1138023"/>
                <a:gd name="connsiteY25" fmla="*/ 1926797 h 2111277"/>
                <a:gd name="connsiteX26" fmla="*/ 958566 w 1138023"/>
                <a:gd name="connsiteY26" fmla="*/ 1880684 h 2111277"/>
                <a:gd name="connsiteX27" fmla="*/ 919911 w 1138023"/>
                <a:gd name="connsiteY27" fmla="*/ 1919341 h 2111277"/>
                <a:gd name="connsiteX28" fmla="*/ 924574 w 1138023"/>
                <a:gd name="connsiteY28" fmla="*/ 1937385 h 2111277"/>
                <a:gd name="connsiteX29" fmla="*/ 889199 w 1138023"/>
                <a:gd name="connsiteY29" fmla="*/ 1972758 h 2111277"/>
                <a:gd name="connsiteX30" fmla="*/ 889199 w 1138023"/>
                <a:gd name="connsiteY30" fmla="*/ 1978832 h 2111277"/>
                <a:gd name="connsiteX31" fmla="*/ 901347 w 1138023"/>
                <a:gd name="connsiteY31" fmla="*/ 1990981 h 2111277"/>
                <a:gd name="connsiteX32" fmla="*/ 907425 w 1138023"/>
                <a:gd name="connsiteY32" fmla="*/ 1990981 h 2111277"/>
                <a:gd name="connsiteX33" fmla="*/ 943471 w 1138023"/>
                <a:gd name="connsiteY33" fmla="*/ 1954935 h 2111277"/>
                <a:gd name="connsiteX34" fmla="*/ 958566 w 1138023"/>
                <a:gd name="connsiteY34" fmla="*/ 1958000 h 2111277"/>
                <a:gd name="connsiteX35" fmla="*/ 997226 w 1138023"/>
                <a:gd name="connsiteY35" fmla="*/ 1919341 h 2111277"/>
                <a:gd name="connsiteX36" fmla="*/ 958566 w 1138023"/>
                <a:gd name="connsiteY36" fmla="*/ 1880684 h 2111277"/>
                <a:gd name="connsiteX37" fmla="*/ 623594 w 1138023"/>
                <a:gd name="connsiteY37" fmla="*/ 1871513 h 2111277"/>
                <a:gd name="connsiteX38" fmla="*/ 561084 w 1138023"/>
                <a:gd name="connsiteY38" fmla="*/ 1880261 h 2111277"/>
                <a:gd name="connsiteX39" fmla="*/ 561084 w 1138023"/>
                <a:gd name="connsiteY39" fmla="*/ 1926797 h 2111277"/>
                <a:gd name="connsiteX40" fmla="*/ 623688 w 1138023"/>
                <a:gd name="connsiteY40" fmla="*/ 1926797 h 2111277"/>
                <a:gd name="connsiteX41" fmla="*/ 113008 w 1138023"/>
                <a:gd name="connsiteY41" fmla="*/ 153172 h 2111277"/>
                <a:gd name="connsiteX42" fmla="*/ 56991 w 1138023"/>
                <a:gd name="connsiteY42" fmla="*/ 209189 h 2111277"/>
                <a:gd name="connsiteX43" fmla="*/ 56991 w 1138023"/>
                <a:gd name="connsiteY43" fmla="*/ 1742854 h 2111277"/>
                <a:gd name="connsiteX44" fmla="*/ 113008 w 1138023"/>
                <a:gd name="connsiteY44" fmla="*/ 1798870 h 2111277"/>
                <a:gd name="connsiteX45" fmla="*/ 1026548 w 1138023"/>
                <a:gd name="connsiteY45" fmla="*/ 1798870 h 2111277"/>
                <a:gd name="connsiteX46" fmla="*/ 1082565 w 1138023"/>
                <a:gd name="connsiteY46" fmla="*/ 1742854 h 2111277"/>
                <a:gd name="connsiteX47" fmla="*/ 1082565 w 1138023"/>
                <a:gd name="connsiteY47" fmla="*/ 209189 h 2111277"/>
                <a:gd name="connsiteX48" fmla="*/ 1026548 w 1138023"/>
                <a:gd name="connsiteY48" fmla="*/ 153172 h 2111277"/>
                <a:gd name="connsiteX49" fmla="*/ 497167 w 1138023"/>
                <a:gd name="connsiteY49" fmla="*/ 93324 h 2111277"/>
                <a:gd name="connsiteX50" fmla="*/ 491071 w 1138023"/>
                <a:gd name="connsiteY50" fmla="*/ 95850 h 2111277"/>
                <a:gd name="connsiteX51" fmla="*/ 488545 w 1138023"/>
                <a:gd name="connsiteY51" fmla="*/ 101946 h 2111277"/>
                <a:gd name="connsiteX52" fmla="*/ 491071 w 1138023"/>
                <a:gd name="connsiteY52" fmla="*/ 108042 h 2111277"/>
                <a:gd name="connsiteX53" fmla="*/ 497167 w 1138023"/>
                <a:gd name="connsiteY53" fmla="*/ 110567 h 2111277"/>
                <a:gd name="connsiteX54" fmla="*/ 640857 w 1138023"/>
                <a:gd name="connsiteY54" fmla="*/ 110567 h 2111277"/>
                <a:gd name="connsiteX55" fmla="*/ 649478 w 1138023"/>
                <a:gd name="connsiteY55" fmla="*/ 101946 h 2111277"/>
                <a:gd name="connsiteX56" fmla="*/ 649478 w 1138023"/>
                <a:gd name="connsiteY56" fmla="*/ 101946 h 2111277"/>
                <a:gd name="connsiteX57" fmla="*/ 640857 w 1138023"/>
                <a:gd name="connsiteY57" fmla="*/ 93324 h 2111277"/>
                <a:gd name="connsiteX58" fmla="*/ 0 w 1138023"/>
                <a:gd name="connsiteY58" fmla="*/ 0 h 2111277"/>
                <a:gd name="connsiteX59" fmla="*/ 1138023 w 1138023"/>
                <a:gd name="connsiteY59" fmla="*/ 0 h 2111277"/>
                <a:gd name="connsiteX60" fmla="*/ 1138023 w 1138023"/>
                <a:gd name="connsiteY60" fmla="*/ 2111277 h 2111277"/>
                <a:gd name="connsiteX61" fmla="*/ 0 w 1138023"/>
                <a:gd name="connsiteY61" fmla="*/ 2111277 h 211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38023" h="2111277">
                  <a:moveTo>
                    <a:pt x="561084" y="1932654"/>
                  </a:moveTo>
                  <a:lnTo>
                    <a:pt x="561084" y="1979086"/>
                  </a:lnTo>
                  <a:lnTo>
                    <a:pt x="623789" y="1987739"/>
                  </a:lnTo>
                  <a:cubicBezTo>
                    <a:pt x="623759" y="1969379"/>
                    <a:pt x="623728" y="1951020"/>
                    <a:pt x="623696" y="1932654"/>
                  </a:cubicBezTo>
                  <a:close/>
                  <a:moveTo>
                    <a:pt x="507749" y="1932654"/>
                  </a:moveTo>
                  <a:lnTo>
                    <a:pt x="507753" y="1971724"/>
                  </a:lnTo>
                  <a:lnTo>
                    <a:pt x="555223" y="1978278"/>
                  </a:lnTo>
                  <a:lnTo>
                    <a:pt x="555223" y="1932654"/>
                  </a:lnTo>
                  <a:close/>
                  <a:moveTo>
                    <a:pt x="958702" y="1893570"/>
                  </a:moveTo>
                  <a:cubicBezTo>
                    <a:pt x="972934" y="1893570"/>
                    <a:pt x="984472" y="1905109"/>
                    <a:pt x="984472" y="1919341"/>
                  </a:cubicBezTo>
                  <a:cubicBezTo>
                    <a:pt x="984472" y="1933573"/>
                    <a:pt x="972934" y="1945114"/>
                    <a:pt x="958702" y="1945114"/>
                  </a:cubicBezTo>
                  <a:cubicBezTo>
                    <a:pt x="944466" y="1945114"/>
                    <a:pt x="932928" y="1933573"/>
                    <a:pt x="932928" y="1919341"/>
                  </a:cubicBezTo>
                  <a:cubicBezTo>
                    <a:pt x="932928" y="1905109"/>
                    <a:pt x="944466" y="1893570"/>
                    <a:pt x="958702" y="1893570"/>
                  </a:cubicBezTo>
                  <a:close/>
                  <a:moveTo>
                    <a:pt x="184550" y="1883618"/>
                  </a:moveTo>
                  <a:lnTo>
                    <a:pt x="146907" y="1926968"/>
                  </a:lnTo>
                  <a:lnTo>
                    <a:pt x="184550" y="1972161"/>
                  </a:lnTo>
                  <a:lnTo>
                    <a:pt x="208167" y="1972161"/>
                  </a:lnTo>
                  <a:lnTo>
                    <a:pt x="180121" y="1938957"/>
                  </a:lnTo>
                  <a:lnTo>
                    <a:pt x="243597" y="1938957"/>
                  </a:lnTo>
                  <a:lnTo>
                    <a:pt x="243597" y="1915901"/>
                  </a:lnTo>
                  <a:lnTo>
                    <a:pt x="180121" y="1915901"/>
                  </a:lnTo>
                  <a:lnTo>
                    <a:pt x="208167" y="1883618"/>
                  </a:lnTo>
                  <a:close/>
                  <a:moveTo>
                    <a:pt x="555223" y="1881082"/>
                  </a:moveTo>
                  <a:lnTo>
                    <a:pt x="507753" y="1887725"/>
                  </a:lnTo>
                  <a:cubicBezTo>
                    <a:pt x="507816" y="1893912"/>
                    <a:pt x="507791" y="1910078"/>
                    <a:pt x="507761" y="1926797"/>
                  </a:cubicBezTo>
                  <a:lnTo>
                    <a:pt x="555223" y="1926797"/>
                  </a:lnTo>
                  <a:close/>
                  <a:moveTo>
                    <a:pt x="958566" y="1880684"/>
                  </a:moveTo>
                  <a:cubicBezTo>
                    <a:pt x="937219" y="1880684"/>
                    <a:pt x="919911" y="1897991"/>
                    <a:pt x="919911" y="1919341"/>
                  </a:cubicBezTo>
                  <a:cubicBezTo>
                    <a:pt x="919911" y="1925891"/>
                    <a:pt x="921539" y="1932063"/>
                    <a:pt x="924574" y="1937385"/>
                  </a:cubicBezTo>
                  <a:lnTo>
                    <a:pt x="889199" y="1972758"/>
                  </a:lnTo>
                  <a:cubicBezTo>
                    <a:pt x="887522" y="1974434"/>
                    <a:pt x="887522" y="1977153"/>
                    <a:pt x="889199" y="1978832"/>
                  </a:cubicBezTo>
                  <a:lnTo>
                    <a:pt x="901347" y="1990981"/>
                  </a:lnTo>
                  <a:cubicBezTo>
                    <a:pt x="903028" y="1992659"/>
                    <a:pt x="905745" y="1992659"/>
                    <a:pt x="907425" y="1990981"/>
                  </a:cubicBezTo>
                  <a:lnTo>
                    <a:pt x="943471" y="1954935"/>
                  </a:lnTo>
                  <a:cubicBezTo>
                    <a:pt x="948108" y="1956907"/>
                    <a:pt x="953209" y="1958000"/>
                    <a:pt x="958566" y="1958000"/>
                  </a:cubicBezTo>
                  <a:cubicBezTo>
                    <a:pt x="979917" y="1958000"/>
                    <a:pt x="997226" y="1940691"/>
                    <a:pt x="997226" y="1919341"/>
                  </a:cubicBezTo>
                  <a:cubicBezTo>
                    <a:pt x="997226" y="1897991"/>
                    <a:pt x="979917" y="1880684"/>
                    <a:pt x="958566" y="1880684"/>
                  </a:cubicBezTo>
                  <a:close/>
                  <a:moveTo>
                    <a:pt x="623594" y="1871513"/>
                  </a:moveTo>
                  <a:lnTo>
                    <a:pt x="561084" y="1880261"/>
                  </a:lnTo>
                  <a:lnTo>
                    <a:pt x="561084" y="1926797"/>
                  </a:lnTo>
                  <a:lnTo>
                    <a:pt x="623688" y="1926797"/>
                  </a:lnTo>
                  <a:close/>
                  <a:moveTo>
                    <a:pt x="113008" y="153172"/>
                  </a:moveTo>
                  <a:cubicBezTo>
                    <a:pt x="82071" y="153172"/>
                    <a:pt x="56991" y="178252"/>
                    <a:pt x="56991" y="209189"/>
                  </a:cubicBezTo>
                  <a:lnTo>
                    <a:pt x="56991" y="1742854"/>
                  </a:lnTo>
                  <a:cubicBezTo>
                    <a:pt x="56991" y="1773791"/>
                    <a:pt x="82071" y="1798870"/>
                    <a:pt x="113008" y="1798870"/>
                  </a:cubicBezTo>
                  <a:lnTo>
                    <a:pt x="1026548" y="1798870"/>
                  </a:lnTo>
                  <a:cubicBezTo>
                    <a:pt x="1057485" y="1798870"/>
                    <a:pt x="1082565" y="1773791"/>
                    <a:pt x="1082565" y="1742854"/>
                  </a:cubicBezTo>
                  <a:lnTo>
                    <a:pt x="1082565" y="209189"/>
                  </a:lnTo>
                  <a:cubicBezTo>
                    <a:pt x="1082565" y="178252"/>
                    <a:pt x="1057485" y="153172"/>
                    <a:pt x="1026548" y="153172"/>
                  </a:cubicBezTo>
                  <a:close/>
                  <a:moveTo>
                    <a:pt x="497167" y="93324"/>
                  </a:moveTo>
                  <a:cubicBezTo>
                    <a:pt x="494786" y="93324"/>
                    <a:pt x="492631" y="94290"/>
                    <a:pt x="491071" y="95850"/>
                  </a:cubicBezTo>
                  <a:lnTo>
                    <a:pt x="488545" y="101946"/>
                  </a:lnTo>
                  <a:lnTo>
                    <a:pt x="491071" y="108042"/>
                  </a:lnTo>
                  <a:cubicBezTo>
                    <a:pt x="492631" y="109601"/>
                    <a:pt x="494786" y="110567"/>
                    <a:pt x="497167" y="110567"/>
                  </a:cubicBezTo>
                  <a:lnTo>
                    <a:pt x="640857" y="110567"/>
                  </a:lnTo>
                  <a:cubicBezTo>
                    <a:pt x="645618" y="110567"/>
                    <a:pt x="649478" y="106707"/>
                    <a:pt x="649478" y="101946"/>
                  </a:cubicBezTo>
                  <a:lnTo>
                    <a:pt x="649478" y="101946"/>
                  </a:lnTo>
                  <a:cubicBezTo>
                    <a:pt x="649478" y="97184"/>
                    <a:pt x="645618" y="93324"/>
                    <a:pt x="640857" y="93324"/>
                  </a:cubicBezTo>
                  <a:close/>
                  <a:moveTo>
                    <a:pt x="0" y="0"/>
                  </a:moveTo>
                  <a:lnTo>
                    <a:pt x="1138023" y="0"/>
                  </a:lnTo>
                  <a:lnTo>
                    <a:pt x="1138023" y="2111277"/>
                  </a:lnTo>
                  <a:lnTo>
                    <a:pt x="0" y="21112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" y="2354645"/>
            <a:ext cx="12192000" cy="2148711"/>
            <a:chOff x="1" y="2224832"/>
            <a:chExt cx="12192000" cy="2148711"/>
          </a:xfrm>
        </p:grpSpPr>
        <p:sp>
          <p:nvSpPr>
            <p:cNvPr id="4" name="Rectangle 3"/>
            <p:cNvSpPr/>
            <p:nvPr/>
          </p:nvSpPr>
          <p:spPr>
            <a:xfrm>
              <a:off x="1" y="2224832"/>
              <a:ext cx="12192000" cy="21487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 flipV="1">
              <a:off x="994533" y="3763496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2563326" y="297124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H="1" flipV="1">
              <a:off x="2336460" y="3195729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 flipV="1">
              <a:off x="1336671" y="2643279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 flipV="1">
              <a:off x="736559" y="2918989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279359" y="339811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 flipV="1">
              <a:off x="138656" y="2648275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H="1" flipV="1">
              <a:off x="292593" y="2350364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H="1" flipV="1">
              <a:off x="937009" y="2310933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 flipH="1" flipV="1">
              <a:off x="1165028" y="3141942"/>
              <a:ext cx="950976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391" y="3192488"/>
            <a:ext cx="8790279" cy="1090001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47391" y="2595922"/>
            <a:ext cx="879027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DEMO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0530"/>
            <a:ext cx="3932237" cy="14668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-860" y="0"/>
            <a:ext cx="12192860" cy="457200"/>
            <a:chOff x="-860" y="5443375"/>
            <a:chExt cx="12192860" cy="457200"/>
          </a:xfrm>
        </p:grpSpPr>
        <p:sp>
          <p:nvSpPr>
            <p:cNvPr id="68" name="Rectangle 67"/>
            <p:cNvSpPr/>
            <p:nvPr/>
          </p:nvSpPr>
          <p:spPr>
            <a:xfrm>
              <a:off x="0" y="5443375"/>
              <a:ext cx="1219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86162" y="54668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515" y="563995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71283" y="550629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56546" y="549646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75603" y="5506587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60415" y="54668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13222" y="5499180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39620" y="5628954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72948" y="5588041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54851" y="5641087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419352" y="559890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30509" y="54871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45913" y="55382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99732" y="548717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196823" y="564657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01891" y="5631913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312339" y="547187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191771" y="5576706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582632" y="5465495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139096" y="5628954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981327" y="548792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17037" y="5588788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932424" y="56346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02532" y="547823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221502" y="5569939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554423" y="564736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331072" y="5639955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648157" y="5581632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"/>
            <a:stretch/>
          </p:blipFill>
          <p:spPr>
            <a:xfrm>
              <a:off x="-860" y="5457814"/>
              <a:ext cx="855483" cy="428321"/>
            </a:xfrm>
            <a:prstGeom prst="rect">
              <a:avLst/>
            </a:prstGeom>
          </p:spPr>
        </p:pic>
        <p:sp>
          <p:nvSpPr>
            <p:cNvPr id="98" name="Rectangle 97"/>
            <p:cNvSpPr/>
            <p:nvPr/>
          </p:nvSpPr>
          <p:spPr>
            <a:xfrm>
              <a:off x="1313460" y="5588041"/>
              <a:ext cx="229586" cy="22958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1590" y="5576706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511478" y="5496468"/>
              <a:ext cx="477539" cy="2295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78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00687"/>
            <a:ext cx="10515600" cy="109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43881" y="6124792"/>
            <a:ext cx="711924" cy="697013"/>
            <a:chOff x="11443881" y="6124792"/>
            <a:chExt cx="711924" cy="697013"/>
          </a:xfrm>
        </p:grpSpPr>
        <p:sp>
          <p:nvSpPr>
            <p:cNvPr id="7" name="Rectangle 6"/>
            <p:cNvSpPr/>
            <p:nvPr/>
          </p:nvSpPr>
          <p:spPr>
            <a:xfrm>
              <a:off x="11835865" y="6124792"/>
              <a:ext cx="319554" cy="3195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36251" y="6502251"/>
              <a:ext cx="319554" cy="31955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43881" y="6502251"/>
              <a:ext cx="319554" cy="31955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40066" y="6313521"/>
              <a:ext cx="319554" cy="31955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88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tou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tou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how-it-work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Cross Platform Apps with </a:t>
            </a:r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7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is the </a:t>
            </a:r>
            <a:r>
              <a:rPr lang="en-US" dirty="0" err="1" smtClean="0"/>
              <a:t>the</a:t>
            </a:r>
            <a:r>
              <a:rPr lang="en-US" dirty="0" smtClean="0"/>
              <a:t> home for “Mono”</a:t>
            </a:r>
          </a:p>
          <a:p>
            <a:pPr lvl="1"/>
            <a:r>
              <a:rPr lang="en-US" dirty="0" err="1" smtClean="0"/>
              <a:t>MonoTouch</a:t>
            </a:r>
            <a:endParaRPr lang="en-US" dirty="0" smtClean="0"/>
          </a:p>
          <a:p>
            <a:pPr lvl="1"/>
            <a:r>
              <a:rPr lang="en-US" dirty="0" err="1" smtClean="0"/>
              <a:t>MonoGame</a:t>
            </a:r>
            <a:endParaRPr lang="en-US" dirty="0" smtClean="0"/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Allows you to write C# applications that run on 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Mac </a:t>
            </a:r>
            <a:r>
              <a:rPr lang="en-US" dirty="0" err="1" smtClean="0"/>
              <a:t>OSx</a:t>
            </a:r>
            <a:endParaRPr lang="en-US" dirty="0" smtClean="0"/>
          </a:p>
          <a:p>
            <a:pPr lvl="1"/>
            <a:r>
              <a:rPr lang="en-US" dirty="0" smtClean="0"/>
              <a:t>And of course Windows 8 and Windows Phone 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15" y="600687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8869"/>
            <a:ext cx="7620000" cy="6115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2052" y="6410227"/>
            <a:ext cx="308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 smtClean="0">
                <a:hlinkClick r:id="rId3"/>
              </a:rPr>
              <a:t>xamarin.com/tour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4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71512"/>
            <a:ext cx="7620000" cy="551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2052" y="6410227"/>
            <a:ext cx="308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 smtClean="0">
                <a:hlinkClick r:id="rId3"/>
              </a:rPr>
              <a:t>xamarin.com/tour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60" y="838986"/>
            <a:ext cx="6793480" cy="5180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8784" y="6471496"/>
            <a:ext cx="401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 smtClean="0">
                <a:hlinkClick r:id="rId3"/>
              </a:rPr>
              <a:t>xamarin.com/how-it-works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at Xamarin.com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52675"/>
            <a:ext cx="4876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6194"/>
      </p:ext>
    </p:extLst>
  </p:cSld>
  <p:clrMapOvr>
    <a:masterClrMapping/>
  </p:clrMapOvr>
</p:sld>
</file>

<file path=ppt/theme/theme1.xml><?xml version="1.0" encoding="utf-8"?>
<a:theme xmlns:a="http://schemas.openxmlformats.org/drawingml/2006/main" name="Windows 8 App Factor">
  <a:themeElements>
    <a:clrScheme name="W8 App Factor">
      <a:dk1>
        <a:srgbClr val="252525"/>
      </a:dk1>
      <a:lt1>
        <a:srgbClr val="FFFFFF"/>
      </a:lt1>
      <a:dk2>
        <a:srgbClr val="00254E"/>
      </a:dk2>
      <a:lt2>
        <a:srgbClr val="D9D9D9"/>
      </a:lt2>
      <a:accent1>
        <a:srgbClr val="2673EC"/>
      </a:accent1>
      <a:accent2>
        <a:srgbClr val="F4B300"/>
      </a:accent2>
      <a:accent3>
        <a:srgbClr val="78BA00"/>
      </a:accent3>
      <a:accent4>
        <a:srgbClr val="FF2E12"/>
      </a:accent4>
      <a:accent5>
        <a:srgbClr val="C1004F"/>
      </a:accent5>
      <a:accent6>
        <a:srgbClr val="7200AC"/>
      </a:accent6>
      <a:hlink>
        <a:srgbClr val="008287"/>
      </a:hlink>
      <a:folHlink>
        <a:srgbClr val="008287"/>
      </a:folHlink>
    </a:clrScheme>
    <a:fontScheme name="W8 App Factor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dows 8 App Factor" id="{8A5886F6-04D9-48E1-BD60-79BCA242B904}" vid="{456A2868-53E8-4C02-A539-461AE795E5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8 App Factor</Template>
  <TotalTime>9</TotalTime>
  <Words>55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 Light</vt:lpstr>
      <vt:lpstr>Windows 8 App Factor</vt:lpstr>
      <vt:lpstr>Creating Cross Platform Apps with Xamarin</vt:lpstr>
      <vt:lpstr>Xamarin </vt:lpstr>
      <vt:lpstr>PowerPoint Presentation</vt:lpstr>
      <vt:lpstr>PowerPoint Presentation</vt:lpstr>
      <vt:lpstr>PowerPoint Presentation</vt:lpstr>
      <vt:lpstr>Learn More at Xamarin.com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Cross Platform Apps with Xamarin</dc:title>
  <dc:creator>Bret Stateham</dc:creator>
  <cp:lastModifiedBy>Bret Stateham</cp:lastModifiedBy>
  <cp:revision>2</cp:revision>
  <dcterms:created xsi:type="dcterms:W3CDTF">2013-05-14T00:01:30Z</dcterms:created>
  <dcterms:modified xsi:type="dcterms:W3CDTF">2013-05-14T00:11:27Z</dcterms:modified>
</cp:coreProperties>
</file>