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75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78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1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7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2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05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30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77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172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64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19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0B76-BBA2-4F7F-9253-949ADD7BAF66}" type="datetimeFigureOut">
              <a:rPr lang="fi-FI" smtClean="0"/>
              <a:t>27.3.2019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C156-DB8D-43B2-8A1D-3773C8AD892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530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34"/>
            <a:ext cx="12499767" cy="71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6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Locklin</dc:creator>
  <cp:lastModifiedBy>Doug Locklin</cp:lastModifiedBy>
  <cp:revision>1</cp:revision>
  <dcterms:created xsi:type="dcterms:W3CDTF">2019-03-27T18:12:33Z</dcterms:created>
  <dcterms:modified xsi:type="dcterms:W3CDTF">2019-03-27T18:13:49Z</dcterms:modified>
</cp:coreProperties>
</file>