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2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9.3.3-Imporvements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Voss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8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Select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210"/>
            <a:ext cx="6941887" cy="3016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72" y="0"/>
            <a:ext cx="5340628" cy="69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&amp; Easier to Read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664"/>
            <a:ext cx="6204943" cy="3373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10" y="3061205"/>
            <a:ext cx="6219821" cy="37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&amp; Easier to Read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370"/>
            <a:ext cx="5576998" cy="452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24" y="1751757"/>
            <a:ext cx="6103176" cy="51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4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Choose 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67" y="1448172"/>
            <a:ext cx="5130893" cy="5283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1"/>
            <a:ext cx="5897949" cy="47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Choose Input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3" y="3950800"/>
            <a:ext cx="11493560" cy="899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3" y="2158643"/>
            <a:ext cx="11189393" cy="12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019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224</TotalTime>
  <Words>31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Mangal</vt:lpstr>
      <vt:lpstr>Trebuchet MS</vt:lpstr>
      <vt:lpstr>Berlin</vt:lpstr>
      <vt:lpstr>9.3.3-Imporvements</vt:lpstr>
      <vt:lpstr>UI – Select program</vt:lpstr>
      <vt:lpstr>More Efficient &amp; Easier to Read</vt:lpstr>
      <vt:lpstr>More Efficient &amp; Easier to Read Cont.</vt:lpstr>
      <vt:lpstr>UI – Choose Input</vt:lpstr>
      <vt:lpstr>UI – Choose Input Cont.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9.3.3-Imporvements</dc:title>
  <dc:creator>Microsoft Office User</dc:creator>
  <cp:lastModifiedBy>Microsoft Office User</cp:lastModifiedBy>
  <cp:revision>12</cp:revision>
  <dcterms:created xsi:type="dcterms:W3CDTF">2017-09-05T16:12:32Z</dcterms:created>
  <dcterms:modified xsi:type="dcterms:W3CDTF">2017-09-06T02:04:07Z</dcterms:modified>
</cp:coreProperties>
</file>