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1" r:id="rId2"/>
    <p:sldMasterId id="2147483659" r:id="rId3"/>
    <p:sldMasterId id="2147483663" r:id="rId4"/>
    <p:sldMasterId id="2147483657" r:id="rId5"/>
    <p:sldMasterId id="2147483665" r:id="rId6"/>
    <p:sldMasterId id="2147483667" r:id="rId7"/>
    <p:sldMasterId id="2147483669" r:id="rId8"/>
    <p:sldMasterId id="2147483653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</p:sldMasterIdLst>
  <p:notesMasterIdLst>
    <p:notesMasterId r:id="rId18"/>
  </p:notesMasterIdLst>
  <p:handoutMasterIdLst>
    <p:handoutMasterId r:id="rId19"/>
  </p:handoutMasterIdLst>
  <p:sldIdLst>
    <p:sldId id="256" r:id="rId17"/>
  </p:sldIdLst>
  <p:sldSz cx="43891200" cy="32918400"/>
  <p:notesSz cx="6858000" cy="9144000"/>
  <p:defaultTextStyle>
    <a:defPPr>
      <a:defRPr lang="en-US"/>
    </a:defPPr>
    <a:lvl1pPr marL="0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085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166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2250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6332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0417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4501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8582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2667" algn="l" defTabSz="438816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  <p15:guide id="7" orient="horz" pos="19599">
          <p15:clr>
            <a:srgbClr val="A4A3A4"/>
          </p15:clr>
        </p15:guide>
        <p15:guide id="8" orient="horz" pos="3055">
          <p15:clr>
            <a:srgbClr val="A4A3A4"/>
          </p15:clr>
        </p15:guide>
        <p15:guide id="9" orient="horz" pos="3457">
          <p15:clr>
            <a:srgbClr val="A4A3A4"/>
          </p15:clr>
        </p15:guide>
        <p15:guide id="10" pos="27071">
          <p15:clr>
            <a:srgbClr val="A4A3A4"/>
          </p15:clr>
        </p15:guide>
        <p15:guide id="11" pos="14290">
          <p15:clr>
            <a:srgbClr val="A4A3A4"/>
          </p15:clr>
        </p15:guide>
        <p15:guide id="12" pos="13833">
          <p15:clr>
            <a:srgbClr val="A4A3A4"/>
          </p15:clr>
        </p15:guide>
        <p15:guide id="13" pos="118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D"/>
    <a:srgbClr val="CDD2DE"/>
    <a:srgbClr val="FFFFFF"/>
    <a:srgbClr val="F3F5FA"/>
    <a:srgbClr val="E3E9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79" autoAdjust="0"/>
  </p:normalViewPr>
  <p:slideViewPr>
    <p:cSldViewPr snapToGrid="0" snapToObjects="1" showGuides="1">
      <p:cViewPr varScale="1">
        <p:scale>
          <a:sx n="32" d="100"/>
          <a:sy n="32" d="100"/>
        </p:scale>
        <p:origin x="-2364" y="-114"/>
      </p:cViewPr>
      <p:guideLst>
        <p:guide orient="horz" pos="3318"/>
        <p:guide orient="horz" pos="288"/>
        <p:guide orient="horz" pos="20160"/>
        <p:guide orient="horz"/>
        <p:guide orient="horz" pos="19599"/>
        <p:guide orient="horz" pos="3055"/>
        <p:guide orient="horz" pos="3457"/>
        <p:guide pos="581"/>
        <p:guide pos="27069"/>
        <p:guide pos="27071"/>
        <p:guide pos="14290"/>
        <p:guide pos="13833"/>
        <p:guide pos="1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85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66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50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32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17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01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582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667" algn="l" defTabSz="438816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6901" y="55871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6901" y="141821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6986" y="558869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60198" y="5588698"/>
            <a:ext cx="10053271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3076" y="5588698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3076" y="14242349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3076" y="25649013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16901" y="64246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586986" y="6420787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264871" y="6424622"/>
            <a:ext cx="10043929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3077" y="6424623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3077" y="15085298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916901" y="1502063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933077" y="26481336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34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537744"/>
            <a:ext cx="1356359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7444639"/>
            <a:ext cx="13563598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73327" y="20775073"/>
            <a:ext cx="135604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73327" y="5537744"/>
            <a:ext cx="1356835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414793" y="5537744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414793" y="17412533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tabLst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414793" y="25881067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4"/>
          </p:nvPr>
        </p:nvSpPr>
        <p:spPr>
          <a:xfrm>
            <a:off x="922338" y="6337532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5"/>
          </p:nvPr>
        </p:nvSpPr>
        <p:spPr>
          <a:xfrm>
            <a:off x="29414793" y="6338226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66"/>
          </p:nvPr>
        </p:nvSpPr>
        <p:spPr>
          <a:xfrm>
            <a:off x="15173327" y="6336856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7"/>
          </p:nvPr>
        </p:nvSpPr>
        <p:spPr>
          <a:xfrm>
            <a:off x="922338" y="18232235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8"/>
          </p:nvPr>
        </p:nvSpPr>
        <p:spPr>
          <a:xfrm>
            <a:off x="15173327" y="21563271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9"/>
          </p:nvPr>
        </p:nvSpPr>
        <p:spPr>
          <a:xfrm>
            <a:off x="29414793" y="1820775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70"/>
          </p:nvPr>
        </p:nvSpPr>
        <p:spPr>
          <a:xfrm>
            <a:off x="29414793" y="2667684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706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741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537744"/>
            <a:ext cx="1356359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7444639"/>
            <a:ext cx="13563598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73327" y="20775073"/>
            <a:ext cx="135604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73327" y="5537744"/>
            <a:ext cx="1356835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414793" y="5537744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414793" y="17412533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tabLst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414793" y="25881067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4"/>
          </p:nvPr>
        </p:nvSpPr>
        <p:spPr>
          <a:xfrm>
            <a:off x="922338" y="6337532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5"/>
          </p:nvPr>
        </p:nvSpPr>
        <p:spPr>
          <a:xfrm>
            <a:off x="29414793" y="6338226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66"/>
          </p:nvPr>
        </p:nvSpPr>
        <p:spPr>
          <a:xfrm>
            <a:off x="15173327" y="6336856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7"/>
          </p:nvPr>
        </p:nvSpPr>
        <p:spPr>
          <a:xfrm>
            <a:off x="922338" y="18232235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8"/>
          </p:nvPr>
        </p:nvSpPr>
        <p:spPr>
          <a:xfrm>
            <a:off x="15173327" y="21563271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9"/>
          </p:nvPr>
        </p:nvSpPr>
        <p:spPr>
          <a:xfrm>
            <a:off x="29414793" y="1820775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70"/>
          </p:nvPr>
        </p:nvSpPr>
        <p:spPr>
          <a:xfrm>
            <a:off x="29414793" y="2667684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9956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8419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537744"/>
            <a:ext cx="1356359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7444639"/>
            <a:ext cx="13563598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73327" y="20775073"/>
            <a:ext cx="135604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73327" y="5537744"/>
            <a:ext cx="1356835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414793" y="5537744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414793" y="17412533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tabLst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414793" y="25881067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4"/>
          </p:nvPr>
        </p:nvSpPr>
        <p:spPr>
          <a:xfrm>
            <a:off x="922338" y="6337532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5"/>
          </p:nvPr>
        </p:nvSpPr>
        <p:spPr>
          <a:xfrm>
            <a:off x="29414793" y="6338226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66"/>
          </p:nvPr>
        </p:nvSpPr>
        <p:spPr>
          <a:xfrm>
            <a:off x="15173327" y="6336856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7"/>
          </p:nvPr>
        </p:nvSpPr>
        <p:spPr>
          <a:xfrm>
            <a:off x="922338" y="18232235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8"/>
          </p:nvPr>
        </p:nvSpPr>
        <p:spPr>
          <a:xfrm>
            <a:off x="15173327" y="21563271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9"/>
          </p:nvPr>
        </p:nvSpPr>
        <p:spPr>
          <a:xfrm>
            <a:off x="29414793" y="1820775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70"/>
          </p:nvPr>
        </p:nvSpPr>
        <p:spPr>
          <a:xfrm>
            <a:off x="29414793" y="2667684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12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930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7930" y="5419447"/>
            <a:ext cx="1003469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930" y="14247924"/>
            <a:ext cx="1003627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2" y="541944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11015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9314" y="541944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9314" y="14308148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9314" y="2570528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37930" y="6194424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937930" y="15042776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32939314" y="619244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9314" y="1510023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9314" y="26483407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1587162" y="2188963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11587162" y="618978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1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23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200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7930" y="5419447"/>
            <a:ext cx="1003469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930" y="14247924"/>
            <a:ext cx="1003627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2" y="541944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11015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9314" y="541944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9314" y="14308148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9314" y="2570528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37930" y="6194424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937930" y="15042776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32939314" y="619244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9314" y="1510023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9314" y="26483407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1587162" y="2188963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11587162" y="618978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buFontTx/>
              <a:buNone/>
              <a:defRPr sz="7600" b="1" i="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956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91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317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7930" y="5419447"/>
            <a:ext cx="1003469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930" y="14247924"/>
            <a:ext cx="1003627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2" y="541944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11015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9314" y="541944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9314" y="14308148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9314" y="2570528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37930" y="6194424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937930" y="15042776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32939314" y="619244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9314" y="1510023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9314" y="26483407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1587162" y="2188963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11587162" y="618978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7114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881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7930" y="5419447"/>
            <a:ext cx="1003469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930" y="14247924"/>
            <a:ext cx="1003627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2" y="541944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110157"/>
            <a:ext cx="20700617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9314" y="541944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9314" y="14308148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9314" y="25705287"/>
            <a:ext cx="10035452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37930" y="6194424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937930" y="15042776"/>
            <a:ext cx="10034870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32939314" y="619244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9314" y="15100232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9314" y="26483407"/>
            <a:ext cx="10037485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1587162" y="2188963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11587162" y="6189789"/>
            <a:ext cx="2070061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7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8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6816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867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9315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38521" y="142202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25622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121652" y="5625238"/>
            <a:ext cx="10058400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510128" y="5625238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510128" y="14280449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510128" y="25687113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1339226" y="64627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725533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126326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509111" y="646272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509111" y="1512339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339226" y="1505595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509111" y="2651943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0299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746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9315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38521" y="142202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25622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121652" y="5625238"/>
            <a:ext cx="10058400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510128" y="5625238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510128" y="14280449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510128" y="25687113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1339226" y="64627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725533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126326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509111" y="646272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509111" y="1512339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339226" y="1505595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509111" y="2651943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3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8148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9315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38521" y="142202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25622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121652" y="5625238"/>
            <a:ext cx="10058400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510128" y="5625238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510128" y="14280449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510128" y="25687113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1339226" y="64627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725533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126326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509111" y="646272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509111" y="1512339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339226" y="1505595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509111" y="2651943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0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21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18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6901" y="55871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6901" y="141821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6986" y="558869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60198" y="5588698"/>
            <a:ext cx="10053271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3076" y="5588698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3076" y="14242349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3076" y="25649013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16901" y="64246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586986" y="6420787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264871" y="6424622"/>
            <a:ext cx="10043929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3077" y="6424623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3077" y="15085298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916901" y="1502063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933077" y="26481336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29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742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9315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38521" y="142202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25622" y="56252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121652" y="5625238"/>
            <a:ext cx="10058400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510128" y="5625238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510128" y="14280449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510128" y="25687113"/>
            <a:ext cx="10047018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1339226" y="64627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725533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126326" y="6462722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509111" y="646272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509111" y="1512339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1339226" y="15055953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509111" y="2651943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545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1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293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06834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08551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1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108551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8841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6901" y="55871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6901" y="141821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6986" y="558869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60198" y="5588698"/>
            <a:ext cx="10053271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3076" y="5588698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3076" y="14242349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3076" y="25649013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16901" y="64246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586986" y="6420787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264871" y="6424622"/>
            <a:ext cx="10043929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3077" y="6424623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3077" y="15085298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916901" y="1502063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933077" y="26481336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040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912235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6901" y="558713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6901" y="14182125"/>
            <a:ext cx="10050462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6986" y="5588698"/>
            <a:ext cx="10048875" cy="738625"/>
          </a:xfrm>
          <a:prstGeom prst="rect">
            <a:avLst/>
          </a:prstGeom>
          <a:noFill/>
        </p:spPr>
        <p:txBody>
          <a:bodyPr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 Materials and Methods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60198" y="5588698"/>
            <a:ext cx="10053271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33076" y="5588698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33076" y="14242349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33076" y="25649013"/>
            <a:ext cx="10041689" cy="738625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6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Acknowledgements or Contact 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57"/>
          </p:nvPr>
        </p:nvSpPr>
        <p:spPr>
          <a:xfrm>
            <a:off x="916901" y="6424616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58"/>
          </p:nvPr>
        </p:nvSpPr>
        <p:spPr>
          <a:xfrm>
            <a:off x="11586986" y="6420787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59"/>
          </p:nvPr>
        </p:nvSpPr>
        <p:spPr>
          <a:xfrm>
            <a:off x="22264871" y="6424622"/>
            <a:ext cx="10043929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0"/>
          </p:nvPr>
        </p:nvSpPr>
        <p:spPr>
          <a:xfrm>
            <a:off x="32933077" y="6424623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1"/>
          </p:nvPr>
        </p:nvSpPr>
        <p:spPr>
          <a:xfrm>
            <a:off x="32933077" y="15085298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62"/>
          </p:nvPr>
        </p:nvSpPr>
        <p:spPr>
          <a:xfrm>
            <a:off x="916901" y="15020638"/>
            <a:ext cx="10049053" cy="2712127"/>
          </a:xfrm>
          <a:prstGeom prst="rect">
            <a:avLst/>
          </a:prstGeom>
        </p:spPr>
        <p:txBody>
          <a:bodyPr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63"/>
          </p:nvPr>
        </p:nvSpPr>
        <p:spPr>
          <a:xfrm>
            <a:off x="32933077" y="26481336"/>
            <a:ext cx="1004372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0972100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0989270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0989270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8934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0972100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0989270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10989270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rgbClr val="004A8D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3777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orma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537744"/>
            <a:ext cx="1356359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7444639"/>
            <a:ext cx="13563598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Objectives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73327" y="20775073"/>
            <a:ext cx="135604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Results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73327" y="5537744"/>
            <a:ext cx="13568353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Materials and Methods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414793" y="5537744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Conclusions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414793" y="17412533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tabLst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edit) References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414793" y="25881067"/>
            <a:ext cx="13534719" cy="683226"/>
          </a:xfrm>
          <a:prstGeom prst="rect">
            <a:avLst/>
          </a:prstGeom>
          <a:noFill/>
        </p:spPr>
        <p:txBody>
          <a:bodyPr wrap="square" lIns="91421" tIns="91421" rIns="91421" bIns="91421" anchor="ctr" anchorCtr="0">
            <a:spAutoFit/>
          </a:bodyPr>
          <a:lstStyle>
            <a:lvl1pPr marL="0" indent="0" algn="ctr">
              <a:buNone/>
              <a:defRPr sz="3200" b="1" u="none" baseline="0">
                <a:solidFill>
                  <a:srgbClr val="004A8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(click to add) Acknowledgments or Contact </a:t>
            </a:r>
            <a:endParaRPr lang="en-US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164"/>
          </p:nvPr>
        </p:nvSpPr>
        <p:spPr>
          <a:xfrm>
            <a:off x="922338" y="6337532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65"/>
          </p:nvPr>
        </p:nvSpPr>
        <p:spPr>
          <a:xfrm>
            <a:off x="29414793" y="6338226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66"/>
          </p:nvPr>
        </p:nvSpPr>
        <p:spPr>
          <a:xfrm>
            <a:off x="15173327" y="6336856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67"/>
          </p:nvPr>
        </p:nvSpPr>
        <p:spPr>
          <a:xfrm>
            <a:off x="922338" y="18232235"/>
            <a:ext cx="13555661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8"/>
          </p:nvPr>
        </p:nvSpPr>
        <p:spPr>
          <a:xfrm>
            <a:off x="15173327" y="21563271"/>
            <a:ext cx="13554073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69"/>
          </p:nvPr>
        </p:nvSpPr>
        <p:spPr>
          <a:xfrm>
            <a:off x="29414793" y="1820775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70"/>
          </p:nvPr>
        </p:nvSpPr>
        <p:spPr>
          <a:xfrm>
            <a:off x="29414793" y="26676847"/>
            <a:ext cx="13523907" cy="2712127"/>
          </a:xfrm>
          <a:prstGeom prst="rect">
            <a:avLst/>
          </a:prstGeom>
        </p:spPr>
        <p:txBody>
          <a:bodyPr wrap="square" lIns="230429" tIns="230429" rIns="230429" bIns="230429">
            <a:spAutoFit/>
          </a:bodyPr>
          <a:lstStyle>
            <a:lvl1pPr marL="0" indent="0">
              <a:buFontTx/>
              <a:buNone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227" indent="-248603">
              <a:buFont typeface="Arial" panose="020B0604020202020204" pitchFamily="34" charset="0"/>
              <a:buChar char="•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2999" indent="-201454">
              <a:buFont typeface="Arial" panose="020B0604020202020204" pitchFamily="34" charset="0"/>
              <a:buChar char="›"/>
              <a:defRPr sz="2600" spc="198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4505" indent="-311468">
              <a:buFont typeface="Arial" panose="020B0604020202020204" pitchFamily="34" charset="0"/>
              <a:buChar char="•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3147" indent="-285750">
              <a:buFont typeface="Arial" panose="020B0604020202020204" pitchFamily="34" charset="0"/>
              <a:buChar char="›"/>
              <a:defRPr sz="2400" spc="198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874705" y="3900089"/>
            <a:ext cx="32033308" cy="758579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marR="0" indent="0" algn="ctr" defTabSz="4388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marL="0" marR="0" lvl="0" indent="0" algn="ctr" defTabSz="4388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2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891875" y="3000926"/>
            <a:ext cx="31998968" cy="742851"/>
          </a:xfrm>
          <a:prstGeom prst="rect">
            <a:avLst/>
          </a:prstGeom>
        </p:spPr>
        <p:txBody>
          <a:bodyPr lIns="91425" tIns="45713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3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891875" y="-8639"/>
            <a:ext cx="31998968" cy="2853253"/>
          </a:xfrm>
          <a:prstGeom prst="rect">
            <a:avLst/>
          </a:prstGeom>
        </p:spPr>
        <p:txBody>
          <a:bodyPr lIns="91425" tIns="91440" rIns="91425" bIns="45713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76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22338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7692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253046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918400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33" y="1645740"/>
            <a:ext cx="9570669" cy="1509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8814473" y="31442539"/>
            <a:ext cx="24162326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22339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2918401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3195" y="5267326"/>
            <a:ext cx="20724813" cy="25846088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9" y="1647032"/>
            <a:ext cx="9571037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flipH="1">
            <a:off x="922337" y="31442539"/>
            <a:ext cx="26842171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4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4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9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2918401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3195" y="5267326"/>
            <a:ext cx="20724813" cy="25846088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295" y="1645738"/>
            <a:ext cx="9583569" cy="15091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14103927" y="31442539"/>
            <a:ext cx="28872872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2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9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2918401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3195" y="5267326"/>
            <a:ext cx="20724813" cy="25846088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0" y="1645738"/>
            <a:ext cx="9583569" cy="15091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922337" y="31442539"/>
            <a:ext cx="28726389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1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22338" y="5475145"/>
            <a:ext cx="42054464" cy="25638268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33" y="1645740"/>
            <a:ext cx="9570669" cy="1509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406255" y="31442539"/>
            <a:ext cx="27570544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08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7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8" y="1645740"/>
            <a:ext cx="9570669" cy="1509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922337" y="31442539"/>
            <a:ext cx="31414171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2338" y="5475145"/>
            <a:ext cx="42054464" cy="25638268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8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295" y="1645738"/>
            <a:ext cx="9583569" cy="1509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13217235" y="31442539"/>
            <a:ext cx="29759563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2338" y="5475145"/>
            <a:ext cx="42054464" cy="25638268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9" y="1645738"/>
            <a:ext cx="9583569" cy="15091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922338" y="31442539"/>
            <a:ext cx="31026243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2338" y="5475145"/>
            <a:ext cx="42054464" cy="25638268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0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22338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7692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253046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918400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8" y="1645740"/>
            <a:ext cx="9570669" cy="1509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922340" y="31442539"/>
            <a:ext cx="24819404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61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22338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7692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253046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918400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295" y="1645738"/>
            <a:ext cx="9583569" cy="1509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16265235" y="31442539"/>
            <a:ext cx="26711563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99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22338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7692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253046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918400" y="5475145"/>
            <a:ext cx="10058400" cy="25638268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9" y="1645738"/>
            <a:ext cx="9583569" cy="15091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922340" y="31442539"/>
            <a:ext cx="26703623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8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54504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86670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33" y="1645740"/>
            <a:ext cx="9570669" cy="1509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4499773" y="31442539"/>
            <a:ext cx="28477025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8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54504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86670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8" y="1645740"/>
            <a:ext cx="9570669" cy="1509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922337" y="31442539"/>
            <a:ext cx="26287989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31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8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54504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86670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295" y="1645738"/>
            <a:ext cx="9583569" cy="1509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7318181" y="31442539"/>
            <a:ext cx="25658617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1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22338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54504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86670" y="5392018"/>
            <a:ext cx="13577436" cy="25721396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-4"/>
            <a:ext cx="43891200" cy="4800600"/>
          </a:xfrm>
          <a:prstGeom prst="rect">
            <a:avLst/>
          </a:prstGeom>
          <a:solidFill>
            <a:srgbClr val="FDBA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4800600"/>
            <a:ext cx="43891200" cy="1524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>
              <a:solidFill>
                <a:srgbClr val="004A8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0" y="1645738"/>
            <a:ext cx="9583569" cy="1509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922337" y="31442539"/>
            <a:ext cx="26592789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8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4A8D"/>
            </a:gs>
            <a:gs pos="38000">
              <a:srgbClr val="004A8D">
                <a:alpha val="6000"/>
              </a:srgbClr>
            </a:gs>
            <a:gs pos="100000">
              <a:srgbClr val="004A8D">
                <a:alpha val="23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004A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1" tIns="45709" rIns="91421" bIns="45709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22339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2918401" y="5257801"/>
            <a:ext cx="10050462" cy="2584608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583195" y="5267326"/>
            <a:ext cx="20724813" cy="25846088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827" y="1647032"/>
            <a:ext cx="9571037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flipH="1">
            <a:off x="17151927" y="31442539"/>
            <a:ext cx="25824872" cy="923316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r"/>
            <a:r>
              <a:rPr lang="en-US" sz="5400" b="0" i="0" normalizeH="0" dirty="0" smtClean="0">
                <a:solidFill>
                  <a:schemeClr val="bg1"/>
                </a:solidFill>
                <a:latin typeface="+mj-lt"/>
              </a:rPr>
              <a:t>UMass Dartmouth  •  umassd.edu</a:t>
            </a:r>
            <a:endParaRPr lang="en-US" sz="5400" b="0" i="0" normalizeH="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4388166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563" indent="-1645563" algn="l" defTabSz="438816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385" indent="-1371302" algn="l" defTabSz="438816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0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292" indent="-1097042" algn="l" defTabSz="438816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374" indent="-1097042" algn="l" defTabSz="438816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458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540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624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706" indent="-1097042" algn="l" defTabSz="438816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85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66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50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3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1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01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582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667" algn="l" defTabSz="438816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(Title Left): 4 Columns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UMa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lue (Title Right): 3 Columns (Mid Wide)">
  <a:themeElements>
    <a:clrScheme name="Test pallette 4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C2BC56"/>
      </a:accent1>
      <a:accent2>
        <a:srgbClr val="001B46"/>
      </a:accent2>
      <a:accent3>
        <a:srgbClr val="AEBCEE"/>
      </a:accent3>
      <a:accent4>
        <a:srgbClr val="EB5E4B"/>
      </a:accent4>
      <a:accent5>
        <a:srgbClr val="BDD1C3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Gold (Title Left): 3 Columns (Mid Wide)">
  <a:themeElements>
    <a:clrScheme name="Test pallette 4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C2BC56"/>
      </a:accent1>
      <a:accent2>
        <a:srgbClr val="001B46"/>
      </a:accent2>
      <a:accent3>
        <a:srgbClr val="AEBCEE"/>
      </a:accent3>
      <a:accent4>
        <a:srgbClr val="EB5E4B"/>
      </a:accent4>
      <a:accent5>
        <a:srgbClr val="BDD1C3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Gold (Title Right): 3 Columns (Mid Wide)">
  <a:themeElements>
    <a:clrScheme name="Test pallette 4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C2BC56"/>
      </a:accent1>
      <a:accent2>
        <a:srgbClr val="001B46"/>
      </a:accent2>
      <a:accent3>
        <a:srgbClr val="AEBCEE"/>
      </a:accent3>
      <a:accent4>
        <a:srgbClr val="EB5E4B"/>
      </a:accent4>
      <a:accent5>
        <a:srgbClr val="BDD1C3"/>
      </a:accent5>
      <a:accent6>
        <a:srgbClr val="5D709F"/>
      </a:accent6>
      <a:hlink>
        <a:srgbClr val="00ADDC"/>
      </a:hlink>
      <a:folHlink>
        <a:srgbClr val="004B8D"/>
      </a:folHlink>
    </a:clrScheme>
    <a:fontScheme name="UMa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Blue (Title Left): 1 Column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UMa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Blue (Title Right): 1 Column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Gold (Title Left): 1 Column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Gold (Title Right): 1 Column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(Title Right): 4 Columns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ld (Title Left): 4 Columns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old (Title Right): 4 Columns">
  <a:themeElements>
    <a:clrScheme name="Test pallette 2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CBF45"/>
      </a:accent1>
      <a:accent2>
        <a:srgbClr val="2197FF"/>
      </a:accent2>
      <a:accent3>
        <a:srgbClr val="687196"/>
      </a:accent3>
      <a:accent4>
        <a:srgbClr val="A27872"/>
      </a:accent4>
      <a:accent5>
        <a:srgbClr val="BCBCEE"/>
      </a:accent5>
      <a:accent6>
        <a:srgbClr val="00B0F0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ue (Title Left): 3 Columns">
  <a:themeElements>
    <a:clrScheme name="Test pallette 3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DBB30"/>
      </a:accent1>
      <a:accent2>
        <a:srgbClr val="001B46"/>
      </a:accent2>
      <a:accent3>
        <a:srgbClr val="525009"/>
      </a:accent3>
      <a:accent4>
        <a:srgbClr val="EB5E4B"/>
      </a:accent4>
      <a:accent5>
        <a:srgbClr val="BCBCEE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ue (Title Right): 3 Columns">
  <a:themeElements>
    <a:clrScheme name="Test pallette 3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DBB30"/>
      </a:accent1>
      <a:accent2>
        <a:srgbClr val="001B46"/>
      </a:accent2>
      <a:accent3>
        <a:srgbClr val="525009"/>
      </a:accent3>
      <a:accent4>
        <a:srgbClr val="EB5E4B"/>
      </a:accent4>
      <a:accent5>
        <a:srgbClr val="BCBCEE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old (Title Left): 3 Columns">
  <a:themeElements>
    <a:clrScheme name="Test pallette 3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DBB30"/>
      </a:accent1>
      <a:accent2>
        <a:srgbClr val="001B46"/>
      </a:accent2>
      <a:accent3>
        <a:srgbClr val="525009"/>
      </a:accent3>
      <a:accent4>
        <a:srgbClr val="EB5E4B"/>
      </a:accent4>
      <a:accent5>
        <a:srgbClr val="BCBCEE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old (Title Right): 3 Columns">
  <a:themeElements>
    <a:clrScheme name="Test pallette 3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FDBB30"/>
      </a:accent1>
      <a:accent2>
        <a:srgbClr val="001B46"/>
      </a:accent2>
      <a:accent3>
        <a:srgbClr val="525009"/>
      </a:accent3>
      <a:accent4>
        <a:srgbClr val="EB5E4B"/>
      </a:accent4>
      <a:accent5>
        <a:srgbClr val="BCBCEE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lue (Title Left): 3 Columns (Mid Wide)">
  <a:themeElements>
    <a:clrScheme name="Test pallette 4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C2BC56"/>
      </a:accent1>
      <a:accent2>
        <a:srgbClr val="001B46"/>
      </a:accent2>
      <a:accent3>
        <a:srgbClr val="AEBCEE"/>
      </a:accent3>
      <a:accent4>
        <a:srgbClr val="EB5E4B"/>
      </a:accent4>
      <a:accent5>
        <a:srgbClr val="BDD1C3"/>
      </a:accent5>
      <a:accent6>
        <a:srgbClr val="5D709F"/>
      </a:accent6>
      <a:hlink>
        <a:srgbClr val="00ADDC"/>
      </a:hlink>
      <a:folHlink>
        <a:srgbClr val="004B8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Powerpoint_template_standard_36x48</Template>
  <TotalTime>373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Blue (Title Left): 4 Columns</vt:lpstr>
      <vt:lpstr>Blue (Title Right): 4 Columns</vt:lpstr>
      <vt:lpstr>Gold (Title Left): 4 Columns</vt:lpstr>
      <vt:lpstr>Gold (Title Right): 4 Columns</vt:lpstr>
      <vt:lpstr>Blue (Title Left): 3 Columns</vt:lpstr>
      <vt:lpstr>Blue (Title Right): 3 Columns</vt:lpstr>
      <vt:lpstr>Gold (Title Left): 3 Columns</vt:lpstr>
      <vt:lpstr>Gold (Title Right): 3 Columns</vt:lpstr>
      <vt:lpstr>Blue (Title Left): 3 Columns (Mid Wide)</vt:lpstr>
      <vt:lpstr>Blue (Title Right): 3 Columns (Mid Wide)</vt:lpstr>
      <vt:lpstr>Gold (Title Left): 3 Columns (Mid Wide)</vt:lpstr>
      <vt:lpstr>Gold (Title Right): 3 Columns (Mid Wide)</vt:lpstr>
      <vt:lpstr>Blue (Title Left): 1 Column</vt:lpstr>
      <vt:lpstr>Blue (Title Right): 1 Column</vt:lpstr>
      <vt:lpstr>Gold (Title Left): 1 Column</vt:lpstr>
      <vt:lpstr>Gold (Title Right): 1 Column</vt:lpstr>
      <vt:lpstr>PowerPoint Presentation</vt:lpstr>
    </vt:vector>
  </TitlesOfParts>
  <Company>UMass Dartmouth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Poster: UMass Dartmouth</dc:title>
  <dc:creator>UMass Dartmouth PhotoGraphics</dc:creator>
  <cp:lastModifiedBy>Justin C Maucione</cp:lastModifiedBy>
  <cp:revision>24</cp:revision>
  <dcterms:created xsi:type="dcterms:W3CDTF">2014-08-18T18:54:41Z</dcterms:created>
  <dcterms:modified xsi:type="dcterms:W3CDTF">2015-10-26T14:42:38Z</dcterms:modified>
</cp:coreProperties>
</file>