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wmf" ContentType="image/x-wmf"/>
  <Override PartName="/ppt/media/image5.png" ContentType="image/png"/>
  <Override PartName="/ppt/media/image7.png" ContentType="image/png"/>
  <Override PartName="/ppt/media/image6.wmf" ContentType="image/x-wmf"/>
  <Override PartName="/ppt/media/image4.png" ContentType="image/png"/>
  <Override PartName="/ppt/media/image9.png" ContentType="image/png"/>
  <Override PartName="/ppt/media/image3.wmf" ContentType="image/x-wmf"/>
  <Override PartName="/ppt/media/image2.png" ContentType="image/pn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2454840"/>
            <a:ext cx="8229240" cy="25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2772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454840"/>
            <a:ext cx="8229240" cy="25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772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98640" y="0"/>
            <a:ext cx="9270720" cy="687024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438920"/>
            <a:ext cx="73994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fdb515"/>
                </a:solidFill>
                <a:latin typeface="Georgia"/>
              </a:rPr>
              <a:t>Click to edit the title text formatLorem Ipsum Dolor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pic>
        <p:nvPicPr>
          <p:cNvPr id="4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98640" y="0"/>
            <a:ext cx="9270720" cy="687024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Click to edit the title text formatLorem ipsum dolor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Lucida Gran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Lucida Gran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400">
                <a:solidFill>
                  <a:srgbClr val="ffffff"/>
                </a:solidFill>
                <a:latin typeface="Lucida Gran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200">
                <a:solidFill>
                  <a:srgbClr val="ffffff"/>
                </a:solidFill>
                <a:latin typeface="Lucida Grande"/>
              </a:rPr>
              <a:t>Fifth level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db515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db515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db515"/>
                </a:solidFill>
                <a:latin typeface="Georgia"/>
              </a:rPr>
              <a:t>Seventh Outline LevelCLICK TO EDIT MASTER  |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fffff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fffff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Georgia"/>
              </a:rPr>
              <a:t>Seventh Outline LevelCLICK TO EDIT</a:t>
            </a:r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8114040" y="6406560"/>
            <a:ext cx="102960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699BE61-A334-48C0-97C1-44C91C27130C}" type="slidenum">
              <a:rPr lang="en-US" sz="1200">
                <a:solidFill>
                  <a:srgbClr val="ffffff"/>
                </a:solidFill>
                <a:latin typeface="Lucida Grande"/>
              </a:rPr>
              <a:t>&lt;number&gt;</a:t>
            </a:fld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22 Feb 2016| A S Voyles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914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What have I done since last time?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14640" y="1005840"/>
            <a:ext cx="4165920" cy="363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Nearly finished with analysis of </a:t>
            </a:r>
            <a:r>
              <a:rPr lang="en-US" baseline="101000">
                <a:solidFill>
                  <a:srgbClr val="ffffff"/>
                </a:solidFill>
                <a:latin typeface="Lucida Grande"/>
              </a:rPr>
              <a:t>nat</a:t>
            </a:r>
            <a:r>
              <a:rPr lang="en-US">
                <a:solidFill>
                  <a:srgbClr val="ffffff"/>
                </a:solidFill>
                <a:latin typeface="Lucida Grande"/>
              </a:rPr>
              <a:t>Nb(p,x)  data from LANL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Reviewed 3</a:t>
            </a:r>
            <a:r>
              <a:rPr lang="en-US" baseline="101000">
                <a:solidFill>
                  <a:srgbClr val="ffffff"/>
                </a:solidFill>
                <a:latin typeface="Lucida Grande"/>
              </a:rPr>
              <a:t>rd</a:t>
            </a:r>
            <a:r>
              <a:rPr lang="en-US">
                <a:solidFill>
                  <a:srgbClr val="ffffff"/>
                </a:solidFill>
                <a:latin typeface="Lucida Grande"/>
              </a:rPr>
              <a:t>-round edits to the (n,p) paper draft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Working on talk for Oslo</a:t>
            </a:r>
            <a:r>
              <a:rPr lang="en-US">
                <a:solidFill>
                  <a:srgbClr val="ffffff"/>
                </a:solidFill>
                <a:latin typeface="Lucida Grande"/>
              </a:rPr>
              <a:t>
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914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What do I need?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14640" y="1005840"/>
            <a:ext cx="4165920" cy="363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At the moment, nothing. Once I have </a:t>
            </a:r>
            <a:r>
              <a:rPr lang="en-US" baseline="101000">
                <a:solidFill>
                  <a:srgbClr val="ffffff"/>
                </a:solidFill>
                <a:latin typeface="Lucida Grande"/>
              </a:rPr>
              <a:t>52m/g</a:t>
            </a:r>
            <a:r>
              <a:rPr lang="en-US">
                <a:solidFill>
                  <a:srgbClr val="ffffff"/>
                </a:solidFill>
                <a:latin typeface="Lucida Grande"/>
              </a:rPr>
              <a:t>Mn branching ratios, will discuss analysis with Lee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914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Where will I be in two weeks?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14640" y="1005840"/>
            <a:ext cx="4165920" cy="363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Lucida Grande"/>
              </a:rPr>
              <a:t>Finish fitting a few tricky activities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Finish energy bin assignments, then convert activities → absolute cross sections</a:t>
            </a:r>
            <a:r>
              <a:rPr lang="en-US">
                <a:solidFill>
                  <a:srgbClr val="ffffff"/>
                </a:solidFill>
                <a:latin typeface="Lucida Grande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Ready to compile (n,p) paper into EXFOR?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