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4030-872D-4661-8AB8-5C7F8A158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B4E6E-7070-4902-BBD9-C653E676F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0DA-AA9D-4D98-851C-1158ABB5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6EEE-37C8-4610-B558-44F50381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823E9-DD99-453C-9541-B9AC6C17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09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AF76-6097-4F1A-A7AB-21651B0C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2AC1F-7A83-4FC7-BCE4-AEDC8199E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AAFC-5851-4915-8EEB-F2238516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182B-5533-4129-997A-7575D382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B637-8D16-4F7C-BB25-6605ACB4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23185-61CF-48A8-8184-61F249A3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BE103-0E27-4633-BF05-263D84CF0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43E4E-E9EB-4CB8-91CB-EC909783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98D65-E08C-49C6-BEF0-AA293378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A6ED-D645-42E9-9787-5A349120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9218-BBCF-47B3-A64D-05BBC810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9405-ED2B-48DF-965A-C010099F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0CB1-8E39-4F10-B9EF-0A0D44B3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19A0-DCE5-4D1A-8EEB-E9B35A67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E297-EFB7-4544-B6DB-55C1357E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5D77-1A06-42BF-A2DB-5BF09563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B9E09-8C48-480E-BE62-9563653C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E95A-CFBD-4F81-9576-ECB9BF070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DFAB-4F07-4D0A-9552-9A639D05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91BE-981E-4918-ADF3-B197F4F3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72C3-D981-40B5-A7FC-EA710CE8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32DFC-9013-46AA-B357-FC1321511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B893-4FAD-42BF-9A6D-8B13A6F53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0C509-9F66-414F-A6A3-E712DBCD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5DD4F-3F18-42F3-A7CE-7A0BBCFD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77A3-0450-4B61-A5B8-C951FB9A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2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582D-70B7-4AAA-ACAC-0DF4D0BB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E658-685C-40B4-8DF4-E8C31B9E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DE2E7-FA9C-4657-9B30-686E50310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22E2A1-E669-4348-A6EA-8088B964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DBCBAB-D56E-4887-A0AD-8F779B3A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061F0-6D9E-42F7-BD08-7A194F8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DCCDB-F482-4C4D-855C-705D8B82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8D930-75B5-4766-8CA2-AA64AE6B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3078-C529-4101-BF91-4CB22A6F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9681D-7D6F-4F38-99BA-ACA5E7BD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15090-FB09-47A7-AF2F-6A555BBF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1C067-D05F-4974-8996-9AA9085A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3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BF168-FE72-466F-AF6F-762E25BF7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52430-BE2A-45FF-9AA1-1A79B35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E648B-B6E7-44E3-B436-16A9CA7A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1D5-D6A7-4330-B977-DA0BD5E8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791F-FFE8-4FAC-8508-03B009CD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46DEB-FA22-43C6-8F00-C53A44794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AC7C-4342-47DA-90CD-C984BA2D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7B31F-D69F-41F7-877B-224E523D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93F3A-0F56-4E4E-B413-84DE0A60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946A0-5063-4881-A174-791D96EA4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852DE-28E4-48B2-AA23-0D019B37D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4F7D8-E804-4EE7-A37F-FF652A98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D43A9-571C-49C1-9774-5E81279D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44613-1C3D-4FE8-8BF5-1D2FB3BD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14A77-A6BA-4BF6-9491-378B931E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45A0C-FAEA-43EA-A181-F483EC2D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3A836-47C4-4753-B490-8751982FE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D963-769D-4EDE-ADD8-3ABCCAA59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BC8A0-EEA0-4583-8F47-7E80B4A0599A}" type="datetimeFigureOut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7841-E28E-44A5-8EBB-EC53811D4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30BCB-812F-4C99-B21D-06D3A4A21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93F0-CC2F-4A47-A696-B446E5EE4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0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svoyles@lbl.gov" TargetMode="External"/><Relationship Id="rId2" Type="http://schemas.openxmlformats.org/officeDocument/2006/relationships/hyperlink" Target="mailto:etienne@lanl.gov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D676-82DB-4BE5-9DB4-E4849360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7" y="142612"/>
            <a:ext cx="11778143" cy="6291743"/>
          </a:xfrm>
        </p:spPr>
        <p:txBody>
          <a:bodyPr>
            <a:normAutofit fontScale="90000"/>
          </a:bodyPr>
          <a:lstStyle/>
          <a:p>
            <a:r>
              <a:rPr lang="en-US" dirty="0"/>
              <a:t>Contact info </a:t>
            </a:r>
            <a:r>
              <a:rPr lang="en-US"/>
              <a:t>for discussion:</a:t>
            </a:r>
            <a:br>
              <a:rPr lang="en-US"/>
            </a:br>
            <a:br>
              <a:rPr lang="en-US"/>
            </a:br>
            <a:r>
              <a:rPr lang="en-US"/>
              <a:t>Etienne Vermeulen: </a:t>
            </a:r>
            <a:r>
              <a:rPr lang="en-US">
                <a:hlinkClick r:id="rId2"/>
              </a:rPr>
              <a:t>etienne@lanl.gov</a:t>
            </a:r>
            <a:br>
              <a:rPr lang="en-US"/>
            </a:br>
            <a:br>
              <a:rPr lang="en-US" dirty="0"/>
            </a:br>
            <a:r>
              <a:rPr lang="en-US" dirty="0"/>
              <a:t>Andrew Voyles: </a:t>
            </a:r>
            <a:r>
              <a:rPr lang="en-US" dirty="0">
                <a:hlinkClick r:id="rId3"/>
              </a:rPr>
              <a:t>asvoyles@lbl</a:t>
            </a:r>
            <a:r>
              <a:rPr lang="en-US">
                <a:hlinkClick r:id="rId3"/>
              </a:rPr>
              <a:t>.gov</a:t>
            </a:r>
            <a:br>
              <a:rPr lang="en-US"/>
            </a:br>
            <a:br>
              <a:rPr lang="en-US"/>
            </a:b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34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Contact info for discussion:  Etienne Vermeulen: etienne@lanl.gov  Andrew Voyles: asvoyles@lbl.gov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info for discussion:  Etienne Vermeulen: etienne@lanl.gov  Andrew Voyles: asvoyles@lbl.gov   </dc:title>
  <dc:creator>Andrew Steven Voyles</dc:creator>
  <cp:lastModifiedBy>Andrew Steven Voyles</cp:lastModifiedBy>
  <cp:revision>1</cp:revision>
  <dcterms:created xsi:type="dcterms:W3CDTF">2019-01-23T16:33:34Z</dcterms:created>
  <dcterms:modified xsi:type="dcterms:W3CDTF">2019-01-23T16:33:47Z</dcterms:modified>
</cp:coreProperties>
</file>