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fe04ce0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fe04ce0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fe04ce0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fe04ce0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>
                <a:latin typeface="Open Sans"/>
                <a:ea typeface="Open Sans"/>
                <a:cs typeface="Open Sans"/>
                <a:sym typeface="Open Sans"/>
              </a:rPr>
              <a:t>nat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La(p,x) XS Measurements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25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Motivation: production of </a:t>
            </a:r>
            <a:r>
              <a:rPr baseline="30000"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134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Ce through (p,6n) reaction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Cross sections un-measured and EMPIRE/TALYS predictions differ by &gt;10x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Outcome: measured 10 excitation functions at 9 energy points using stacked target activation technique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637" y="2450249"/>
            <a:ext cx="5032114" cy="25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225" y="285750"/>
            <a:ext cx="3079524" cy="20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2100" y="285750"/>
            <a:ext cx="2250726" cy="1964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25" y="3989246"/>
            <a:ext cx="1411150" cy="1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7">
            <a:alphaModFix/>
          </a:blip>
          <a:srcRect b="25374" l="0" r="5508" t="25497"/>
          <a:stretch/>
        </p:blipFill>
        <p:spPr>
          <a:xfrm>
            <a:off x="1732900" y="3599725"/>
            <a:ext cx="1832474" cy="147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Measured La(p,x) Cross Sections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TALYS and ALICE overpredict (p,6n) cross section by &gt;10x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Energy where XS peaks is also 8-10 MeV higher than predicted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Reaction code differences: Hybrid Monte-Carlo pre-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equilibrium (EMPIRE) vs. 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Exciton model (TALYS, ALICE)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Implication: 70 MeV proton beam needed for </a:t>
            </a:r>
            <a:r>
              <a:rPr baseline="30000"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134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Ce production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6901" y="93300"/>
            <a:ext cx="3304626" cy="24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905" y="2571750"/>
            <a:ext cx="3304608" cy="24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outcomes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baseline="30000"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nat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Cu(p,x)</a:t>
            </a:r>
            <a:r>
              <a:rPr baseline="30000"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61</a:t>
            </a: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Cu monitor reaction XS measured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Significant deviation (15%) between Anderson/Ziegler and MCNP6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Confirmed using isotope ratios for IAEA standards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  <a:p>
            <a: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Bitter"/>
              <a:buChar char="●"/>
            </a:pPr>
            <a:r>
              <a:rPr lang="en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Future work: explore in depth with other stacked target data</a:t>
            </a:r>
            <a:endParaRPr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33858" t="0"/>
          <a:stretch/>
        </p:blipFill>
        <p:spPr>
          <a:xfrm>
            <a:off x="3859742" y="629975"/>
            <a:ext cx="4730380" cy="18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33858" t="0"/>
          <a:stretch/>
        </p:blipFill>
        <p:spPr>
          <a:xfrm>
            <a:off x="3859750" y="2966275"/>
            <a:ext cx="4730375" cy="18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395388" y="2596975"/>
            <a:ext cx="223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MCNP6 Energies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96250" y="260675"/>
            <a:ext cx="303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Anderson/Ziegler Energies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