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B5848-5DD4-42C6-A812-DBE7D64C7D5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7443-DF72-4F38-BF23-9D4C4E45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22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6DF9C-EA6B-44D4-A7A4-D115EAB9750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D08B3-7666-4DDD-84F0-99C412534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108" y="984069"/>
            <a:ext cx="10354492" cy="25258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3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2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00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97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4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2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35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80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112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4213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06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108" y="88601"/>
            <a:ext cx="10649766" cy="959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107" y="1136350"/>
            <a:ext cx="10649767" cy="4921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923109" cy="6792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" y="6239784"/>
            <a:ext cx="12192000" cy="2340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                                                                                                            </a:t>
            </a:r>
            <a:r>
              <a:rPr lang="en-US" dirty="0" smtClean="0">
                <a:latin typeface="Alef" panose="00000500000000000000" pitchFamily="2" charset="-79"/>
                <a:cs typeface="Alef" panose="00000500000000000000" pitchFamily="2" charset="-79"/>
              </a:rPr>
              <a:t>Rishi Bansal</a:t>
            </a:r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321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" userDrawn="1">
          <p15:clr>
            <a:srgbClr val="F26B43"/>
          </p15:clr>
        </p15:guide>
        <p15:guide id="2" pos="7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2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Alef</vt:lpstr>
      <vt:lpstr>Arial</vt:lpstr>
      <vt:lpstr>Calibri</vt:lpstr>
      <vt:lpstr>Times New Roman</vt:lpstr>
      <vt:lpstr>Office Theme</vt:lpstr>
      <vt:lpstr>PowerPoint Presentation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 Bansal</dc:creator>
  <cp:lastModifiedBy>Rishi Bansal</cp:lastModifiedBy>
  <cp:revision>7</cp:revision>
  <dcterms:created xsi:type="dcterms:W3CDTF">2020-04-10T02:10:39Z</dcterms:created>
  <dcterms:modified xsi:type="dcterms:W3CDTF">2020-04-10T03:10:21Z</dcterms:modified>
</cp:coreProperties>
</file>