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108" y="984069"/>
            <a:ext cx="10354492" cy="25258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79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8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8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51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1029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7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6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4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69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217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22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108" y="88601"/>
            <a:ext cx="10649766" cy="95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107" y="1136350"/>
            <a:ext cx="10649767" cy="4921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066" y="185739"/>
            <a:ext cx="576673" cy="466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6239784"/>
            <a:ext cx="12192000" cy="234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        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Rishi Bansal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4625"/>
            <a:ext cx="12191999" cy="36576"/>
          </a:xfrm>
          <a:prstGeom prst="rect">
            <a:avLst/>
          </a:prstGeom>
          <a:solidFill>
            <a:srgbClr val="FF33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/>
        </p:nvSpPr>
        <p:spPr>
          <a:xfrm>
            <a:off x="1" y="76201"/>
            <a:ext cx="800099" cy="6858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sp>
        <p:nvSpPr>
          <p:cNvPr id="14" name="Frame 13"/>
          <p:cNvSpPr/>
          <p:nvPr/>
        </p:nvSpPr>
        <p:spPr>
          <a:xfrm>
            <a:off x="-1" y="6234853"/>
            <a:ext cx="295276" cy="243797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1896724" y="6230029"/>
            <a:ext cx="295276" cy="243797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0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">
          <p15:clr>
            <a:srgbClr val="F26B43"/>
          </p15:clr>
        </p15:guide>
        <p15:guide id="2" pos="76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35208"/>
      </p:ext>
    </p:extLst>
  </p:cSld>
  <p:clrMapOvr>
    <a:masterClrMapping/>
  </p:clrMapOvr>
</p:sld>
</file>

<file path=ppt/theme/theme1.xml><?xml version="1.0" encoding="utf-8"?>
<a:theme xmlns:a="http://schemas.openxmlformats.org/drawingml/2006/main" name="Ris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Rishi1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Alef</vt:lpstr>
      <vt:lpstr>Arial</vt:lpstr>
      <vt:lpstr>Times New Roman</vt:lpstr>
      <vt:lpstr>Rishi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Bansal</dc:creator>
  <cp:lastModifiedBy>Rishi Bansal</cp:lastModifiedBy>
  <cp:revision>1</cp:revision>
  <dcterms:created xsi:type="dcterms:W3CDTF">2020-05-10T12:17:20Z</dcterms:created>
  <dcterms:modified xsi:type="dcterms:W3CDTF">2020-05-10T12:22:50Z</dcterms:modified>
</cp:coreProperties>
</file>