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Partnering with clients to harness future telecom trends can significantly enhance value propositions and drive growth. This presentation outlines key trends and strategies to be future-ready.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Enhance Support: Provide omnichannel support solutions to improve customer satisfaction and engagement.</a:t>
            </a:r>
          </a:p>
          <a:p>
            <a:r>
              <a:t>• Offer Flexible Plans: Design customizable plans to meet diverse customer needs and preferences.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leveraging these telecom trends and strategic insights, we can partner with clients to enhance their value propositions, drive growth, and ensure they are well-positioned for the future.</a:t>
            </a:r>
          </a:p>
          <a:p>
            <a:r>
              <a:t>Our collaboration will pave the way for innovation, improved services, and sustained competitive advantage.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5G and Beyond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Maximize 5G Benefits: Leverage 5G's enhanced speed and lower latency to offer innovative solutions and services.</a:t>
            </a:r>
          </a:p>
          <a:p>
            <a:r>
              <a:t>• Prepare for 6G: Invest in R&amp;D and partnerships to be at the forefront of 6G technology, integrating AI and next-gen capabilities for future-proof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Internet of Things (IoT)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Capitalize on Connected Devices: Develop IoT solutions that connect diverse devices, enhancing automation and operational efficiency for clients.</a:t>
            </a:r>
          </a:p>
          <a:p>
            <a:r>
              <a:t>• Support Smart Cities: Collaborate on smart city projects to offer cutting-edge urban solutions, improving infrastructure and public services.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Implement Edge Solutions: Provide edge computing solutions to reduce latency and enable real-time data processing for clients' critical applications.</a:t>
            </a:r>
          </a:p>
          <a:p>
            <a:r>
              <a:t>• Enhance IoT and AI: Support IoT and AI initiatives with edge computing, offering faster analytics and decision-making capabilities.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 and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Optimize Networks: Utilize AI and ML to enhance network performance, predict maintenance needs, and improve client service through automation.</a:t>
            </a:r>
          </a:p>
          <a:p>
            <a:r>
              <a:t>• Personalize Experiences: Use AI to deliver personalized customer experiences and targeted marketing solutions for clients.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Enhanced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Strengthen Cybersecurity: Offer robust cybersecurity solutions to protect client networks and data from emerging threats.</a:t>
            </a:r>
          </a:p>
          <a:p>
            <a:r>
              <a:t>• Adopt Quantum Cryptography: Prepare clients for the future with advanced encryption methods provided by quantum computing advancements.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Connectivity Initiatives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Expand Reach: Partner on projects to connect rural and remote areas, bridging the digital divide and extending client services.</a:t>
            </a:r>
          </a:p>
          <a:p>
            <a:r>
              <a:t>• Leverage Satellite Internet: Utilize satellite technology to provide global coverage and enhance connectivity options for clients.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Regulatory and Policy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Navigate Net Neutrality: Stay ahead of regulatory changes and help clients adapt to evolving net neutrality policies.</a:t>
            </a:r>
          </a:p>
          <a:p>
            <a:r>
              <a:t>• Manage Spectrum Allocation: Assist clients in acquiring and optimizing spectrum resources to stay competitive in the market.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and Business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Explore New Revenue Streams: Collaborate on innovative business models such as digital services and cloud computing to drive new revenue opportunities.</a:t>
            </a:r>
          </a:p>
          <a:p>
            <a:r>
              <a:t>• Optimize Cost Management: Help clients balance infrastructure costs with revenue growth through strategic cost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