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0BAB-71CE-072C-BA7C-4FEFA8E9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53F8C-FB9B-984D-FDAE-F02F2ACA6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1365-6934-C958-EF80-10D3E5A7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8DC8-D939-AE73-3388-4964ED10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940-442C-5439-1DBD-31456E2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A36-3F46-89BF-7F72-A22345C5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BAF0-7A3F-ACD8-7F67-F37EE4BA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02EF-5DCD-DCFD-064C-C53570F1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14AF-E02F-1A91-A219-DF6A44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778D-C885-8D93-F315-70C25ED3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DED11-B780-E5C6-884C-2FD7508A0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D3C43-293C-9225-B79B-34C1F7FA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8A70-AB70-62AB-EA22-40205DC4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B91B-A0E2-82AD-8EC9-9C9D5D54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6A1F-16D7-E9F0-213D-BF35A27B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558A-5A3A-D2F7-0520-5AC1F840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9DD3-FE93-2600-6725-73DA73BE5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92A7F-6E6D-2C46-162B-C40459E7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13EE-FB7D-13CE-822D-09FEF03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75E0-B332-3D33-312E-569E9635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5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EB5E-819E-BB13-742D-97EC4702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5CE5-5A9F-9D59-9C89-10A905192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4B5B-9362-6277-11D0-163D4AAD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454E-C24D-873C-09D6-77CBB4DF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762AD-D900-2FB8-EE54-E4F08B91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8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B28-1ECF-A0B3-3842-4316C07D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BFEE-7AD1-77CC-1845-C4B73054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9A69-DB3C-710A-7511-F5C2A674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793C-14E9-A4A6-31EE-BECC7A34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13D74-A60B-727C-4B2E-94BE681C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EC0B-CBD4-194A-F1B7-906B4F25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3BC-3543-0B4D-680E-49345495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FA270-631A-13C6-7C60-0A5CBDA3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0E615-720A-855C-FC17-0274D986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41283-372D-C507-D8B6-7088A71AA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99413-FF6A-E208-C8F8-1F8C5EA9F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B9C72-2E00-E8DA-DAB4-EC89539F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09DAF-8314-81DC-C72F-22BE7779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29E4A-B094-9B5E-A3E4-CB517FDC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A17E-EC83-3314-7524-59E8C3FF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81005-FADA-CFDC-EE5D-C676E036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FF74-8B00-8C93-4E36-61ECF952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5C8E-83DC-F150-454F-4E125E8C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2D363-8DE0-4F8D-D462-DEE3A4BD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B7FDD-EDE5-CA01-C40E-03CC32B4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D0823-6CAC-73F0-2CDB-B27D5735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791D-D45D-F3E7-DBAE-A645F22E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22D-E9DD-0192-E616-F018103D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291E-7AC6-3B94-2B2F-81E903E9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D52F0-BA98-97A4-2276-9074EE50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381C-1F3D-5076-4202-31BB3C2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FF0E3-E812-2A49-62D7-6C1331BC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ED93-7810-0550-9DEF-7FD92BA8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CA29E-DA29-7175-EF5C-455C8B5D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A48BA-4F55-F35A-04EB-F5E650DD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CA938-D3A0-BA6D-1BF0-414C7EA8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DE53B-147D-5B25-970D-E6801FC5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D3845-55BF-5BAA-E3EB-8BF8CAD8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E95AE-B096-B82B-B86E-0282F6DB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277A-BD8D-DC5E-A376-F9299BA0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C85B-CB3C-6260-236D-5D431E911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BDB70-1A15-45A6-A748-D6B3692F655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F33D4-DD26-8A2F-28FA-878CB08B2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7558-EAB7-276B-5604-DD9945F93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0242C-64D3-4377-93E1-1FD191927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856C4EF-B29E-E362-95DB-D401C1A6F8D0}"/>
              </a:ext>
            </a:extLst>
          </p:cNvPr>
          <p:cNvGrpSpPr/>
          <p:nvPr/>
        </p:nvGrpSpPr>
        <p:grpSpPr>
          <a:xfrm rot="16200000">
            <a:off x="7610503" y="-316659"/>
            <a:ext cx="1675066" cy="3470431"/>
            <a:chOff x="6562114" y="1694964"/>
            <a:chExt cx="2697063" cy="28494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964136-34B4-B949-6963-5D9F59B248A9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08AC61-0B5E-61C8-1CBF-165D9C2EC57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rot="5400000" flipH="1" flipV="1">
              <a:off x="9114115" y="1692372"/>
              <a:ext cx="31635" cy="258489"/>
            </a:xfrm>
            <a:prstGeom prst="lin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3EE3B2-2FE6-4E04-BEE7-DFB51F913C9D}"/>
              </a:ext>
            </a:extLst>
          </p:cNvPr>
          <p:cNvGrpSpPr/>
          <p:nvPr/>
        </p:nvGrpSpPr>
        <p:grpSpPr>
          <a:xfrm>
            <a:off x="1300562" y="1820768"/>
            <a:ext cx="4033438" cy="2529668"/>
            <a:chOff x="6562114" y="1694964"/>
            <a:chExt cx="2712376" cy="28494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2161FB-404E-A723-57C8-531B951908FA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BBA85B-69A1-8378-8E24-769022B2FD6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9000690" y="1828055"/>
              <a:ext cx="273800" cy="9379"/>
            </a:xfrm>
            <a:prstGeom prst="line">
              <a:avLst/>
            </a:prstGeom>
            <a:grpFill/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2E99B3-569F-4B03-2020-E9C9F75245CF}"/>
              </a:ext>
            </a:extLst>
          </p:cNvPr>
          <p:cNvGrpSpPr/>
          <p:nvPr/>
        </p:nvGrpSpPr>
        <p:grpSpPr>
          <a:xfrm>
            <a:off x="1843595" y="4917250"/>
            <a:ext cx="2537903" cy="1156357"/>
            <a:chOff x="6562114" y="1694964"/>
            <a:chExt cx="2664774" cy="284940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A086B9-01C2-A969-EF97-310E50B498A3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752D83-B162-4AAB-5B0E-1929B59A6A0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9000689" y="1804697"/>
              <a:ext cx="226199" cy="32737"/>
            </a:xfrm>
            <a:prstGeom prst="line">
              <a:avLst/>
            </a:prstGeom>
            <a:grpFill/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E9EF50-C244-32F1-4C37-747BE9A96407}"/>
              </a:ext>
            </a:extLst>
          </p:cNvPr>
          <p:cNvGrpSpPr/>
          <p:nvPr/>
        </p:nvGrpSpPr>
        <p:grpSpPr>
          <a:xfrm>
            <a:off x="2101544" y="841542"/>
            <a:ext cx="2064526" cy="579251"/>
            <a:chOff x="6562114" y="1694964"/>
            <a:chExt cx="2712376" cy="284940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B9ED5E4-FBDB-BE8A-2608-5AA97EBBA651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D346814-C350-5C83-881C-1B44D95A351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000689" y="1782344"/>
              <a:ext cx="273801" cy="5509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42AEF1-B3C3-D9F9-EDD2-5E1EB6F86CD3}"/>
              </a:ext>
            </a:extLst>
          </p:cNvPr>
          <p:cNvGrpSpPr/>
          <p:nvPr/>
        </p:nvGrpSpPr>
        <p:grpSpPr>
          <a:xfrm rot="16200000">
            <a:off x="7991727" y="1550310"/>
            <a:ext cx="824832" cy="3558211"/>
            <a:chOff x="6562114" y="1694964"/>
            <a:chExt cx="3472434" cy="284940"/>
          </a:xfrm>
          <a:noFill/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FBC2E6-EC0A-D8AD-C84F-93CE1EA2F49F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214369-C34F-5CAB-48C8-399E746136A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rot="5400000" flipH="1" flipV="1">
              <a:off x="9505306" y="1308192"/>
              <a:ext cx="24622" cy="1033863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FA5F5-1CEF-162E-697D-BE4870D2A53A}"/>
              </a:ext>
            </a:extLst>
          </p:cNvPr>
          <p:cNvGrpSpPr/>
          <p:nvPr/>
        </p:nvGrpSpPr>
        <p:grpSpPr>
          <a:xfrm rot="16200000">
            <a:off x="7610503" y="3953272"/>
            <a:ext cx="1675066" cy="2469395"/>
            <a:chOff x="6562114" y="1694964"/>
            <a:chExt cx="2697063" cy="284940"/>
          </a:xfrm>
          <a:noFill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F9E30D-8F43-2712-E95B-F62BDE508E91}"/>
                </a:ext>
              </a:extLst>
            </p:cNvPr>
            <p:cNvSpPr/>
            <p:nvPr/>
          </p:nvSpPr>
          <p:spPr>
            <a:xfrm rot="10800000" flipH="1">
              <a:off x="6562114" y="1694964"/>
              <a:ext cx="2438575" cy="284940"/>
            </a:xfrm>
            <a:prstGeom prst="rect">
              <a:avLst/>
            </a:prstGeom>
            <a:grp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4F6DB99-E0A0-1875-97FD-BC035C4DD296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rot="5400000" flipH="1" flipV="1">
              <a:off x="9114115" y="1692372"/>
              <a:ext cx="31635" cy="258489"/>
            </a:xfrm>
            <a:prstGeom prst="line">
              <a:avLst/>
            </a:prstGeom>
            <a:grp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96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Reese Anthony Keith Richardson</dc:creator>
  <cp:lastModifiedBy>Reese Anthony Keith Richardson</cp:lastModifiedBy>
  <cp:revision>1</cp:revision>
  <dcterms:created xsi:type="dcterms:W3CDTF">2025-04-18T05:39:51Z</dcterms:created>
  <dcterms:modified xsi:type="dcterms:W3CDTF">2025-04-18T05:44:22Z</dcterms:modified>
</cp:coreProperties>
</file>