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ADEED-5A81-4F53-8C39-B01FC5D0A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258C4C-E67A-4FB5-9B58-DA4E312DC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27BFA-647F-4BE8-AFF8-BAA9779F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50CC6-24AD-4817-8E16-31844C36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C0E9A6-C86F-4EDD-A0D9-7F67FF08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DCB8D-5A1A-4F32-AF35-F34B2D6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088594-3F57-44EE-AAFB-DC52BBD9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B006C-B988-400E-826E-25CECE5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FF923-167B-4781-80BD-8352AA92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BD7F2-B684-4B11-BEDE-BA0C573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69C1DF-FF8A-4DBA-A1C3-A2EEBE85A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E6E032-6DCD-4074-B468-37EBD0DF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E0D7B-7DAF-492A-92C9-CB4737A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68E51-873E-442B-9BEA-9829556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E34E8-4BFC-4909-934A-DD1194F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229C2-89E0-4100-A540-86304711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68B0E-DC7F-453C-9152-EB00D42E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D01B1-1050-4923-9CAB-BE79DAEB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0CCA7-FFFD-451F-9F59-491532D4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CF861-8FFB-4C44-81D5-F7C8083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D59D7-EC9E-4F43-9331-21D62A3C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5347F-FF95-4555-989A-42B7FE7E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72C7A-41E4-4E13-B80F-827CCD68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D3B1C-E9D7-4BBF-BCCA-6FA393C4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6055A-0D89-4774-B2DC-798B90E4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39F7D-CE39-4B06-99D3-7B9A00DF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5F092-789C-4D15-99CA-101956E89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99159-4FA5-4A1F-98CE-6CE1E4A9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9CBFB0-B180-4D92-88A0-D8712C42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E48CD7-0E56-4506-B88A-FB31F26C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1B559A-AD83-4A43-A40B-66585BFA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9D91A-9310-4544-87D6-A66E533B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3B3490-8382-43CF-A6BF-21A08F27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92A982-813B-460D-948D-7B205D7A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F94E4A-6F43-4B8C-B7A4-BA678E54E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A2A63-1FDB-49E2-94C1-8A7E0FBCF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170B5D-DA64-4EBB-96A8-78FD0964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37A622-A1DB-4A74-A0EE-13952E4F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8A2D9F-1F4A-41DB-A32D-AF09FCB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E0163-34F6-4B1F-9A82-B1B9888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B31D1E-C73C-4DA7-BC49-914BDEDB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F988D8-7F3E-40F1-906C-07012F4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0AB17-4E82-42D8-871B-A8AD46DC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E444-0294-4F64-B0B1-134D7F48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C73240-1718-4385-9B9E-D4435121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72670-069E-4D71-B5A1-F0466B8D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2FB39-9202-44E3-A4F7-68EF04D6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E3DFD-AB50-4456-8319-400F258C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FC39F-373E-48EB-A1D9-105AE126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65CA2F-C05C-4A0C-B3DE-BEBB871F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B80CE9-8900-4465-9ACB-741B48BC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5EB7FF-AD60-4AED-ADFB-82C52A3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E78BD-465E-4C5E-9D93-419E32D8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EB0D50-B7DF-465F-918B-6F1E7E1E4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8AF59B-9873-495B-8FBE-1103C63C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7AAC27-3397-41E9-AC7D-99FB4AE2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C76FEC-723E-4ED8-A805-0279032D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8ECB5-94EF-44AB-86A5-86EF526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AC4E44-1E7B-4937-849B-97967575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DFF95-BCE1-4B8A-891F-3F2C5DFC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371D1-B39D-416C-8A19-F29D2C097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70E0E-E9B5-47CF-94D3-D23C641E3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D9629-5981-49E3-831A-2ACC468E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>
            <a:extLst>
              <a:ext uri="{FF2B5EF4-FFF2-40B4-BE49-F238E27FC236}">
                <a16:creationId xmlns:a16="http://schemas.microsoft.com/office/drawing/2014/main" id="{AAEB1913-8719-4022-830B-E0D712F779A6}"/>
              </a:ext>
            </a:extLst>
          </p:cNvPr>
          <p:cNvSpPr/>
          <p:nvPr/>
        </p:nvSpPr>
        <p:spPr>
          <a:xfrm>
            <a:off x="122152" y="535014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DVF</a:t>
            </a:r>
          </a:p>
          <a:p>
            <a:pPr algn="ctr"/>
            <a:r>
              <a:rPr lang="en-US" dirty="0"/>
              <a:t>(2020)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DCB0C499-58DD-46A7-92D9-B95FD30DA544}"/>
              </a:ext>
            </a:extLst>
          </p:cNvPr>
          <p:cNvSpPr/>
          <p:nvPr/>
        </p:nvSpPr>
        <p:spPr>
          <a:xfrm>
            <a:off x="122152" y="2147097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1A - </a:t>
            </a:r>
            <a:r>
              <a:rPr lang="en-US" dirty="0" err="1"/>
              <a:t>Adresses</a:t>
            </a:r>
            <a:endParaRPr lang="en-US" dirty="0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AAE9F502-9712-4060-AD17-DFD7ABC2D8E7}"/>
              </a:ext>
            </a:extLst>
          </p:cNvPr>
          <p:cNvSpPr/>
          <p:nvPr/>
        </p:nvSpPr>
        <p:spPr>
          <a:xfrm rot="1870948">
            <a:off x="1980026" y="1385719"/>
            <a:ext cx="234891" cy="75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80FFF77B-A33E-4F41-91AF-7A351AD1C1BB}"/>
              </a:ext>
            </a:extLst>
          </p:cNvPr>
          <p:cNvSpPr/>
          <p:nvPr/>
        </p:nvSpPr>
        <p:spPr>
          <a:xfrm>
            <a:off x="4024432" y="535014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1B - </a:t>
            </a:r>
            <a:r>
              <a:rPr lang="en-US" dirty="0" err="1"/>
              <a:t>DVF_clean</a:t>
            </a:r>
            <a:r>
              <a:rPr lang="en-US" dirty="0"/>
              <a:t> sans GPS IRIS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541DEFE1-F8C5-469F-A7E4-255D84599020}"/>
              </a:ext>
            </a:extLst>
          </p:cNvPr>
          <p:cNvSpPr/>
          <p:nvPr/>
        </p:nvSpPr>
        <p:spPr>
          <a:xfrm rot="16200000">
            <a:off x="2948731" y="-64589"/>
            <a:ext cx="234891" cy="1736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C82967ED-063B-43ED-B992-82F1782C2997}"/>
              </a:ext>
            </a:extLst>
          </p:cNvPr>
          <p:cNvSpPr/>
          <p:nvPr/>
        </p:nvSpPr>
        <p:spPr>
          <a:xfrm rot="16200000">
            <a:off x="2940690" y="1535187"/>
            <a:ext cx="234891" cy="1736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F68428B7-B36D-4472-AB4B-54E71CCFFF3C}"/>
              </a:ext>
            </a:extLst>
          </p:cNvPr>
          <p:cNvSpPr/>
          <p:nvPr/>
        </p:nvSpPr>
        <p:spPr>
          <a:xfrm>
            <a:off x="4042352" y="2147097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– </a:t>
            </a:r>
            <a:r>
              <a:rPr lang="en-US" dirty="0" err="1"/>
              <a:t>Adresses</a:t>
            </a:r>
            <a:r>
              <a:rPr lang="en-US" dirty="0"/>
              <a:t> avec GPS IRIS</a:t>
            </a:r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43C8FCAB-EDC6-45E0-B07A-A2B514CCC814}"/>
              </a:ext>
            </a:extLst>
          </p:cNvPr>
          <p:cNvSpPr/>
          <p:nvPr/>
        </p:nvSpPr>
        <p:spPr>
          <a:xfrm>
            <a:off x="122150" y="3759180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bpe</a:t>
            </a:r>
            <a:endParaRPr lang="en-US" dirty="0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A7929D29-74DD-451D-9F45-2398480399F7}"/>
              </a:ext>
            </a:extLst>
          </p:cNvPr>
          <p:cNvSpPr/>
          <p:nvPr/>
        </p:nvSpPr>
        <p:spPr>
          <a:xfrm rot="16200000">
            <a:off x="4173524" y="2224935"/>
            <a:ext cx="234891" cy="418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3E0D5788-6872-4C7B-80E9-2690659C83A6}"/>
              </a:ext>
            </a:extLst>
          </p:cNvPr>
          <p:cNvSpPr/>
          <p:nvPr/>
        </p:nvSpPr>
        <p:spPr>
          <a:xfrm>
            <a:off x="6777419" y="3759178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bpe_clean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6E6227-7888-4D6E-8546-38AB3416C360}"/>
              </a:ext>
            </a:extLst>
          </p:cNvPr>
          <p:cNvSpPr txBox="1"/>
          <p:nvPr/>
        </p:nvSpPr>
        <p:spPr>
          <a:xfrm>
            <a:off x="2520713" y="2522325"/>
            <a:ext cx="1432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Ajout des codes IRIS et </a:t>
            </a:r>
            <a:r>
              <a:rPr lang="en-US" sz="1100" dirty="0" err="1"/>
              <a:t>coordonnées</a:t>
            </a:r>
            <a:r>
              <a:rPr lang="en-US" sz="1100" dirty="0"/>
              <a:t> GPS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17633B6-0C8A-4869-AAD3-7A41CD7F3CED}"/>
              </a:ext>
            </a:extLst>
          </p:cNvPr>
          <p:cNvSpPr txBox="1"/>
          <p:nvPr/>
        </p:nvSpPr>
        <p:spPr>
          <a:xfrm>
            <a:off x="2838985" y="4426471"/>
            <a:ext cx="160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Analyse et Nettoyage</a:t>
            </a:r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7FD09C3F-FAD8-4947-9DFD-F29E6DED3C7B}"/>
              </a:ext>
            </a:extLst>
          </p:cNvPr>
          <p:cNvSpPr/>
          <p:nvPr/>
        </p:nvSpPr>
        <p:spPr>
          <a:xfrm>
            <a:off x="6777419" y="1340813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– DVF avec GPS IRIS</a:t>
            </a: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3C5B46E5-BA63-4AF5-A7BE-88E217B4B792}"/>
              </a:ext>
            </a:extLst>
          </p:cNvPr>
          <p:cNvSpPr/>
          <p:nvPr/>
        </p:nvSpPr>
        <p:spPr>
          <a:xfrm>
            <a:off x="6140741" y="535014"/>
            <a:ext cx="469784" cy="27297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664E81AC-3304-4776-935F-92F863F943EC}"/>
              </a:ext>
            </a:extLst>
          </p:cNvPr>
          <p:cNvSpPr/>
          <p:nvPr/>
        </p:nvSpPr>
        <p:spPr>
          <a:xfrm>
            <a:off x="9514331" y="2922804"/>
            <a:ext cx="2478946" cy="16487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DVF_completed</a:t>
            </a:r>
            <a:endParaRPr lang="en-US" dirty="0"/>
          </a:p>
          <a:p>
            <a:pPr algn="ctr"/>
            <a:r>
              <a:rPr lang="en-US" dirty="0"/>
              <a:t>(2020)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34EED0C3-4F0A-4BF6-A937-87D28FC7B2DC}"/>
              </a:ext>
            </a:extLst>
          </p:cNvPr>
          <p:cNvSpPr/>
          <p:nvPr/>
        </p:nvSpPr>
        <p:spPr>
          <a:xfrm>
            <a:off x="122150" y="5108224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revenus</a:t>
            </a:r>
            <a:endParaRPr lang="en-US" dirty="0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96F51ED1-7302-4EFF-B559-2BB89DE683F4}"/>
              </a:ext>
            </a:extLst>
          </p:cNvPr>
          <p:cNvSpPr/>
          <p:nvPr/>
        </p:nvSpPr>
        <p:spPr>
          <a:xfrm rot="16200000">
            <a:off x="4173524" y="3573979"/>
            <a:ext cx="234891" cy="418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re 21">
            <a:extLst>
              <a:ext uri="{FF2B5EF4-FFF2-40B4-BE49-F238E27FC236}">
                <a16:creationId xmlns:a16="http://schemas.microsoft.com/office/drawing/2014/main" id="{CE0E1028-DA44-483F-AE94-8D77EEA011A5}"/>
              </a:ext>
            </a:extLst>
          </p:cNvPr>
          <p:cNvSpPr/>
          <p:nvPr/>
        </p:nvSpPr>
        <p:spPr>
          <a:xfrm>
            <a:off x="6777419" y="5059925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revenus_clean</a:t>
            </a:r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79369B-8A93-4D81-B8D3-861E66595791}"/>
              </a:ext>
            </a:extLst>
          </p:cNvPr>
          <p:cNvSpPr txBox="1"/>
          <p:nvPr/>
        </p:nvSpPr>
        <p:spPr>
          <a:xfrm>
            <a:off x="2724039" y="5743127"/>
            <a:ext cx="1890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Analyse et Nettoyage</a:t>
            </a:r>
          </a:p>
        </p:txBody>
      </p:sp>
      <p:sp>
        <p:nvSpPr>
          <p:cNvPr id="24" name="Accolade fermante 23">
            <a:extLst>
              <a:ext uri="{FF2B5EF4-FFF2-40B4-BE49-F238E27FC236}">
                <a16:creationId xmlns:a16="http://schemas.microsoft.com/office/drawing/2014/main" id="{C1ED5EBD-5230-4CC9-9AB1-0122C3B06769}"/>
              </a:ext>
            </a:extLst>
          </p:cNvPr>
          <p:cNvSpPr/>
          <p:nvPr/>
        </p:nvSpPr>
        <p:spPr>
          <a:xfrm>
            <a:off x="8885851" y="1115737"/>
            <a:ext cx="469784" cy="5110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434BA1-87B3-4249-9628-ED812FBB7E81}"/>
              </a:ext>
            </a:extLst>
          </p:cNvPr>
          <p:cNvSpPr txBox="1"/>
          <p:nvPr/>
        </p:nvSpPr>
        <p:spPr>
          <a:xfrm>
            <a:off x="5602924" y="1753826"/>
            <a:ext cx="84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A1C6BE6-428C-4ECD-83BE-FC489FC72FFB}"/>
              </a:ext>
            </a:extLst>
          </p:cNvPr>
          <p:cNvSpPr txBox="1"/>
          <p:nvPr/>
        </p:nvSpPr>
        <p:spPr>
          <a:xfrm>
            <a:off x="8385689" y="3529114"/>
            <a:ext cx="84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</a:t>
            </a:r>
          </a:p>
        </p:txBody>
      </p:sp>
      <p:sp>
        <p:nvSpPr>
          <p:cNvPr id="27" name="Parchemin : vertical 26">
            <a:extLst>
              <a:ext uri="{FF2B5EF4-FFF2-40B4-BE49-F238E27FC236}">
                <a16:creationId xmlns:a16="http://schemas.microsoft.com/office/drawing/2014/main" id="{D1A075A2-EB1E-420B-AE04-A24D4DDFB038}"/>
              </a:ext>
            </a:extLst>
          </p:cNvPr>
          <p:cNvSpPr/>
          <p:nvPr/>
        </p:nvSpPr>
        <p:spPr>
          <a:xfrm>
            <a:off x="2213852" y="1062575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8" name="Parchemin : vertical 27">
            <a:extLst>
              <a:ext uri="{FF2B5EF4-FFF2-40B4-BE49-F238E27FC236}">
                <a16:creationId xmlns:a16="http://schemas.microsoft.com/office/drawing/2014/main" id="{0F6B6737-4AE2-41A1-9D35-34DABDBEC58F}"/>
              </a:ext>
            </a:extLst>
          </p:cNvPr>
          <p:cNvSpPr/>
          <p:nvPr/>
        </p:nvSpPr>
        <p:spPr>
          <a:xfrm>
            <a:off x="2207757" y="2601136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9" name="Parchemin : vertical 28">
            <a:extLst>
              <a:ext uri="{FF2B5EF4-FFF2-40B4-BE49-F238E27FC236}">
                <a16:creationId xmlns:a16="http://schemas.microsoft.com/office/drawing/2014/main" id="{909807C3-812C-47DE-A2B7-7256B47DDABB}"/>
              </a:ext>
            </a:extLst>
          </p:cNvPr>
          <p:cNvSpPr/>
          <p:nvPr/>
        </p:nvSpPr>
        <p:spPr>
          <a:xfrm>
            <a:off x="4638899" y="4454143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/>
          </a:p>
        </p:txBody>
      </p:sp>
      <p:sp>
        <p:nvSpPr>
          <p:cNvPr id="30" name="Parchemin : vertical 29">
            <a:extLst>
              <a:ext uri="{FF2B5EF4-FFF2-40B4-BE49-F238E27FC236}">
                <a16:creationId xmlns:a16="http://schemas.microsoft.com/office/drawing/2014/main" id="{0BF25710-696D-4073-8834-E460A0F15221}"/>
              </a:ext>
            </a:extLst>
          </p:cNvPr>
          <p:cNvSpPr/>
          <p:nvPr/>
        </p:nvSpPr>
        <p:spPr>
          <a:xfrm>
            <a:off x="4618206" y="5797816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/>
          </a:p>
        </p:txBody>
      </p:sp>
      <p:sp>
        <p:nvSpPr>
          <p:cNvPr id="31" name="Parchemin : vertical 30">
            <a:extLst>
              <a:ext uri="{FF2B5EF4-FFF2-40B4-BE49-F238E27FC236}">
                <a16:creationId xmlns:a16="http://schemas.microsoft.com/office/drawing/2014/main" id="{8722652B-E27B-43B7-BD61-778D6AFC1EE4}"/>
              </a:ext>
            </a:extLst>
          </p:cNvPr>
          <p:cNvSpPr/>
          <p:nvPr/>
        </p:nvSpPr>
        <p:spPr>
          <a:xfrm>
            <a:off x="8714601" y="3289605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/>
          </a:p>
        </p:txBody>
      </p:sp>
      <p:sp>
        <p:nvSpPr>
          <p:cNvPr id="32" name="Parchemin : vertical 31">
            <a:extLst>
              <a:ext uri="{FF2B5EF4-FFF2-40B4-BE49-F238E27FC236}">
                <a16:creationId xmlns:a16="http://schemas.microsoft.com/office/drawing/2014/main" id="{A1BC981E-4458-4731-82B5-6DD7E1168BB4}"/>
              </a:ext>
            </a:extLst>
          </p:cNvPr>
          <p:cNvSpPr/>
          <p:nvPr/>
        </p:nvSpPr>
        <p:spPr>
          <a:xfrm>
            <a:off x="5490428" y="1774879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33" name="Parchemin : vertical 32">
            <a:extLst>
              <a:ext uri="{FF2B5EF4-FFF2-40B4-BE49-F238E27FC236}">
                <a16:creationId xmlns:a16="http://schemas.microsoft.com/office/drawing/2014/main" id="{A7BE41CD-8124-408E-A0BA-FEDF3B5716F8}"/>
              </a:ext>
            </a:extLst>
          </p:cNvPr>
          <p:cNvSpPr/>
          <p:nvPr/>
        </p:nvSpPr>
        <p:spPr>
          <a:xfrm>
            <a:off x="10041460" y="212244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ylindre 33">
            <a:extLst>
              <a:ext uri="{FF2B5EF4-FFF2-40B4-BE49-F238E27FC236}">
                <a16:creationId xmlns:a16="http://schemas.microsoft.com/office/drawing/2014/main" id="{60F507C6-7307-4E41-B359-BE90CE2E4880}"/>
              </a:ext>
            </a:extLst>
          </p:cNvPr>
          <p:cNvSpPr/>
          <p:nvPr/>
        </p:nvSpPr>
        <p:spPr>
          <a:xfrm>
            <a:off x="10041460" y="557238"/>
            <a:ext cx="254271" cy="287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DBE49A3-3477-46A4-83CD-94ABEA27D05A}"/>
              </a:ext>
            </a:extLst>
          </p:cNvPr>
          <p:cNvSpPr txBox="1"/>
          <p:nvPr/>
        </p:nvSpPr>
        <p:spPr>
          <a:xfrm>
            <a:off x="10041460" y="171674"/>
            <a:ext cx="126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Script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9146FB2-59AC-418C-B639-287F30A2D17C}"/>
              </a:ext>
            </a:extLst>
          </p:cNvPr>
          <p:cNvSpPr txBox="1"/>
          <p:nvPr/>
        </p:nvSpPr>
        <p:spPr>
          <a:xfrm>
            <a:off x="10084997" y="554881"/>
            <a:ext cx="126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2998151-E185-4709-B796-DB66F5DB2DDE}"/>
              </a:ext>
            </a:extLst>
          </p:cNvPr>
          <p:cNvSpPr txBox="1"/>
          <p:nvPr/>
        </p:nvSpPr>
        <p:spPr>
          <a:xfrm>
            <a:off x="4962732" y="4439682"/>
            <a:ext cx="86012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Yvan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7737D29-9EE3-41D3-83BC-5D09F0E35283}"/>
              </a:ext>
            </a:extLst>
          </p:cNvPr>
          <p:cNvSpPr txBox="1"/>
          <p:nvPr/>
        </p:nvSpPr>
        <p:spPr>
          <a:xfrm>
            <a:off x="4979200" y="5787943"/>
            <a:ext cx="86012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Yvan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EA9C991-8FBE-4AA3-BCB4-8490590E4E52}"/>
              </a:ext>
            </a:extLst>
          </p:cNvPr>
          <p:cNvSpPr txBox="1"/>
          <p:nvPr/>
        </p:nvSpPr>
        <p:spPr>
          <a:xfrm>
            <a:off x="8385689" y="2912539"/>
            <a:ext cx="86012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3" name="Parchemin : vertical 42">
            <a:extLst>
              <a:ext uri="{FF2B5EF4-FFF2-40B4-BE49-F238E27FC236}">
                <a16:creationId xmlns:a16="http://schemas.microsoft.com/office/drawing/2014/main" id="{AF74CE9E-15D6-4EA7-A115-DA13A5EE0BE2}"/>
              </a:ext>
            </a:extLst>
          </p:cNvPr>
          <p:cNvSpPr/>
          <p:nvPr/>
        </p:nvSpPr>
        <p:spPr>
          <a:xfrm>
            <a:off x="2203705" y="3029823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BA713B5-1270-47BA-8067-173769E7E321}"/>
              </a:ext>
            </a:extLst>
          </p:cNvPr>
          <p:cNvSpPr txBox="1"/>
          <p:nvPr/>
        </p:nvSpPr>
        <p:spPr>
          <a:xfrm>
            <a:off x="2383146" y="980432"/>
            <a:ext cx="156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Nettoyage</a:t>
            </a:r>
            <a:r>
              <a:rPr lang="en-US" sz="1100" dirty="0"/>
              <a:t> + Export </a:t>
            </a:r>
            <a:r>
              <a:rPr lang="en-US" sz="1100" dirty="0" err="1"/>
              <a:t>Adresses</a:t>
            </a:r>
            <a:endParaRPr lang="en-US" sz="11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16DAEED-583A-40C1-976E-50B2E10C957E}"/>
              </a:ext>
            </a:extLst>
          </p:cNvPr>
          <p:cNvSpPr txBox="1"/>
          <p:nvPr/>
        </p:nvSpPr>
        <p:spPr>
          <a:xfrm>
            <a:off x="2417145" y="2945182"/>
            <a:ext cx="1603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Concaténation</a:t>
            </a:r>
            <a:r>
              <a:rPr lang="en-US" sz="1100" dirty="0"/>
              <a:t> des </a:t>
            </a:r>
            <a:r>
              <a:rPr lang="en-US" sz="1100" dirty="0" err="1"/>
              <a:t>fichiers</a:t>
            </a:r>
            <a:endParaRPr lang="en-US" sz="1100" dirty="0"/>
          </a:p>
        </p:txBody>
      </p:sp>
      <p:sp>
        <p:nvSpPr>
          <p:cNvPr id="47" name="Parchemin : vertical 46">
            <a:extLst>
              <a:ext uri="{FF2B5EF4-FFF2-40B4-BE49-F238E27FC236}">
                <a16:creationId xmlns:a16="http://schemas.microsoft.com/office/drawing/2014/main" id="{AF2C60F1-E1CB-4165-83F7-55BE8ABBDDDB}"/>
              </a:ext>
            </a:extLst>
          </p:cNvPr>
          <p:cNvSpPr/>
          <p:nvPr/>
        </p:nvSpPr>
        <p:spPr>
          <a:xfrm>
            <a:off x="2239093" y="2010988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1C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ECA9686-E376-4D39-928E-09F394B877B0}"/>
              </a:ext>
            </a:extLst>
          </p:cNvPr>
          <p:cNvSpPr txBox="1"/>
          <p:nvPr/>
        </p:nvSpPr>
        <p:spPr>
          <a:xfrm>
            <a:off x="2468122" y="1905484"/>
            <a:ext cx="1432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Déduplication</a:t>
            </a:r>
            <a:r>
              <a:rPr lang="en-US" sz="1100" dirty="0"/>
              <a:t> des </a:t>
            </a:r>
            <a:r>
              <a:rPr lang="en-US" sz="1100" dirty="0" err="1"/>
              <a:t>adresses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094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76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chdevalois</dc:creator>
  <cp:lastModifiedBy>chdevalois</cp:lastModifiedBy>
  <cp:revision>7</cp:revision>
  <dcterms:created xsi:type="dcterms:W3CDTF">2021-07-05T12:41:44Z</dcterms:created>
  <dcterms:modified xsi:type="dcterms:W3CDTF">2021-07-16T11:32:12Z</dcterms:modified>
</cp:coreProperties>
</file>