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2" d="100"/>
          <a:sy n="72" d="100"/>
        </p:scale>
        <p:origin x="5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639E7D7-6ED0-41B6-B37D-23A08486CED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37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2367C-BBEA-447A-8E5F-176CE4E8164D}"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12323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11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353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231460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692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43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75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509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228429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12367C-BBEA-447A-8E5F-176CE4E8164D}"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E7D7-6ED0-41B6-B37D-23A08486CED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79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12367C-BBEA-447A-8E5F-176CE4E8164D}"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67549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12367C-BBEA-447A-8E5F-176CE4E8164D}"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E7D7-6ED0-41B6-B37D-23A08486CED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47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12367C-BBEA-447A-8E5F-176CE4E8164D}"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E7D7-6ED0-41B6-B37D-23A08486CED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6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2367C-BBEA-447A-8E5F-176CE4E8164D}"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196680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2367C-BBEA-447A-8E5F-176CE4E8164D}"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E7D7-6ED0-41B6-B37D-23A08486CED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678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12367C-BBEA-447A-8E5F-176CE4E8164D}"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E7D7-6ED0-41B6-B37D-23A08486CED2}" type="slidenum">
              <a:rPr lang="en-US" smtClean="0"/>
              <a:t>‹#›</a:t>
            </a:fld>
            <a:endParaRPr lang="en-US"/>
          </a:p>
        </p:txBody>
      </p:sp>
    </p:spTree>
    <p:extLst>
      <p:ext uri="{BB962C8B-B14F-4D97-AF65-F5344CB8AC3E}">
        <p14:creationId xmlns:p14="http://schemas.microsoft.com/office/powerpoint/2010/main" val="414546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12367C-BBEA-447A-8E5F-176CE4E8164D}" type="datetimeFigureOut">
              <a:rPr lang="en-US" smtClean="0"/>
              <a:t>4/29/2021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39E7D7-6ED0-41B6-B37D-23A08486CED2}" type="slidenum">
              <a:rPr lang="en-US" smtClean="0"/>
              <a:t>‹#›</a:t>
            </a:fld>
            <a:endParaRPr lang="en-US"/>
          </a:p>
        </p:txBody>
      </p:sp>
    </p:spTree>
    <p:extLst>
      <p:ext uri="{BB962C8B-B14F-4D97-AF65-F5344CB8AC3E}">
        <p14:creationId xmlns:p14="http://schemas.microsoft.com/office/powerpoint/2010/main" val="326281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 My name is Ashney Randle</a:t>
            </a:r>
          </a:p>
        </p:txBody>
      </p:sp>
      <p:pic>
        <p:nvPicPr>
          <p:cNvPr id="7" name="Picture 6">
            <a:extLst>
              <a:ext uri="{FF2B5EF4-FFF2-40B4-BE49-F238E27FC236}">
                <a16:creationId xmlns:a16="http://schemas.microsoft.com/office/drawing/2014/main" id="{550F9D03-2321-4A79-8A86-8E601A252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507" y="2655728"/>
            <a:ext cx="4610986" cy="3458240"/>
          </a:xfrm>
          <a:prstGeom prst="rect">
            <a:avLst/>
          </a:prstGeom>
        </p:spPr>
      </p:pic>
    </p:spTree>
    <p:extLst>
      <p:ext uri="{BB962C8B-B14F-4D97-AF65-F5344CB8AC3E}">
        <p14:creationId xmlns:p14="http://schemas.microsoft.com/office/powerpoint/2010/main" val="10648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0" y="2120484"/>
            <a:ext cx="3718455" cy="491781"/>
          </a:xfrm>
        </p:spPr>
        <p:txBody>
          <a:bodyPr/>
          <a:lstStyle/>
          <a:p>
            <a:r>
              <a:rPr lang="en-US" dirty="0"/>
              <a:t>About Me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21994"/>
            <a:ext cx="5470525" cy="4214013"/>
          </a:xfrm>
        </p:spPr>
      </p:pic>
      <p:sp>
        <p:nvSpPr>
          <p:cNvPr id="6" name="Text Placeholder 5"/>
          <p:cNvSpPr>
            <a:spLocks noGrp="1"/>
          </p:cNvSpPr>
          <p:nvPr>
            <p:ph type="body" sz="half" idx="2"/>
          </p:nvPr>
        </p:nvSpPr>
        <p:spPr>
          <a:xfrm>
            <a:off x="1293811" y="3097603"/>
            <a:ext cx="3718455" cy="2438404"/>
          </a:xfrm>
        </p:spPr>
        <p:txBody>
          <a:bodyPr/>
          <a:lstStyle/>
          <a:p>
            <a:r>
              <a:rPr lang="en-US" dirty="0"/>
              <a:t>I am an LIS professional with 5 years experience working with the National Archives at St. Louis and the National Personnel Records Center</a:t>
            </a:r>
          </a:p>
          <a:p>
            <a:r>
              <a:rPr lang="en-US" dirty="0"/>
              <a:t>Graduating with a Masters in Library &amp; Information Science in May 2021</a:t>
            </a:r>
          </a:p>
        </p:txBody>
      </p:sp>
    </p:spTree>
    <p:extLst>
      <p:ext uri="{BB962C8B-B14F-4D97-AF65-F5344CB8AC3E}">
        <p14:creationId xmlns:p14="http://schemas.microsoft.com/office/powerpoint/2010/main" val="200138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LIS?</a:t>
            </a:r>
          </a:p>
        </p:txBody>
      </p:sp>
      <p:sp>
        <p:nvSpPr>
          <p:cNvPr id="3" name="Content Placeholder 2"/>
          <p:cNvSpPr>
            <a:spLocks noGrp="1"/>
          </p:cNvSpPr>
          <p:nvPr>
            <p:ph idx="1"/>
          </p:nvPr>
        </p:nvSpPr>
        <p:spPr/>
        <p:txBody>
          <a:bodyPr/>
          <a:lstStyle/>
          <a:p>
            <a:pPr marL="0" indent="0">
              <a:buNone/>
            </a:pPr>
            <a:r>
              <a:rPr lang="en-US" dirty="0"/>
              <a:t>	At first, I joined out of an interest in history and helping people find information. </a:t>
            </a:r>
          </a:p>
          <a:p>
            <a:pPr marL="0" indent="0">
              <a:buNone/>
            </a:pPr>
            <a:r>
              <a:rPr lang="en-US" dirty="0"/>
              <a:t>Now? </a:t>
            </a:r>
          </a:p>
          <a:p>
            <a:pPr marL="0" indent="0">
              <a:buNone/>
            </a:pPr>
            <a:r>
              <a:rPr lang="en-US" dirty="0"/>
              <a:t>	My passion is to help improve library and archives operations run smoothly so that the public get’s quality customer service, and the talented staff who run the facilities can continue to do their best everyday. </a:t>
            </a:r>
          </a:p>
        </p:txBody>
      </p:sp>
    </p:spTree>
    <p:extLst>
      <p:ext uri="{BB962C8B-B14F-4D97-AF65-F5344CB8AC3E}">
        <p14:creationId xmlns:p14="http://schemas.microsoft.com/office/powerpoint/2010/main" val="4492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Accomplishments</a:t>
            </a:r>
          </a:p>
        </p:txBody>
      </p:sp>
      <p:sp>
        <p:nvSpPr>
          <p:cNvPr id="3" name="Content Placeholder 2"/>
          <p:cNvSpPr>
            <a:spLocks noGrp="1"/>
          </p:cNvSpPr>
          <p:nvPr>
            <p:ph idx="1"/>
          </p:nvPr>
        </p:nvSpPr>
        <p:spPr/>
        <p:txBody>
          <a:bodyPr/>
          <a:lstStyle/>
          <a:p>
            <a:r>
              <a:rPr lang="en-US" dirty="0"/>
              <a:t>Created and maintained Standard Operating Procedures for 2 departments at the National Personnel Records Center</a:t>
            </a:r>
          </a:p>
          <a:p>
            <a:r>
              <a:rPr lang="en-US" dirty="0"/>
              <a:t>Certified in Federal Records Management in 2020</a:t>
            </a:r>
          </a:p>
          <a:p>
            <a:r>
              <a:rPr lang="en-US" dirty="0"/>
              <a:t>Currently serves as a member of the Archivists’ Task Force on Racism with a focus on producing recommendations for improving employee experience at the National Archives   </a:t>
            </a:r>
          </a:p>
        </p:txBody>
      </p:sp>
    </p:spTree>
    <p:extLst>
      <p:ext uri="{BB962C8B-B14F-4D97-AF65-F5344CB8AC3E}">
        <p14:creationId xmlns:p14="http://schemas.microsoft.com/office/powerpoint/2010/main" val="240098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89337" y="1041400"/>
            <a:ext cx="6241816" cy="1371600"/>
          </a:xfrm>
        </p:spPr>
        <p:txBody>
          <a:bodyPr/>
          <a:lstStyle/>
          <a:p>
            <a:r>
              <a:rPr lang="en-US" dirty="0"/>
              <a:t>Kudos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21424" r="21424"/>
          <a:stretch>
            <a:fillRect/>
          </a:stretch>
        </p:blipFill>
        <p:spPr/>
      </p:pic>
      <p:sp>
        <p:nvSpPr>
          <p:cNvPr id="6" name="Text Placeholder 5"/>
          <p:cNvSpPr>
            <a:spLocks noGrp="1"/>
          </p:cNvSpPr>
          <p:nvPr>
            <p:ph type="body" sz="half" idx="2"/>
          </p:nvPr>
        </p:nvSpPr>
        <p:spPr>
          <a:xfrm>
            <a:off x="1287887" y="2665927"/>
            <a:ext cx="6249328" cy="2418305"/>
          </a:xfrm>
        </p:spPr>
        <p:txBody>
          <a:bodyPr>
            <a:normAutofit fontScale="92500"/>
          </a:bodyPr>
          <a:lstStyle/>
          <a:p>
            <a:r>
              <a:rPr lang="en-US" dirty="0"/>
              <a:t>“Ashney continues to impress with her dependability and thoroughness. She has become a “go-to” person when high priority tasks arise and always ensures the job is done right the first time. Her work ethic is sound, sets the bar high, and is a great example for others to follow. Her can-do attitude inspires those around her and contributes directly to the success of our operation. She takes every step necessary to ensure the success of the research room and her colleagues. ”</a:t>
            </a:r>
          </a:p>
          <a:p>
            <a:r>
              <a:rPr lang="en-US" dirty="0"/>
              <a:t>-Eric Kilgore, former Supervisor</a:t>
            </a:r>
          </a:p>
        </p:txBody>
      </p:sp>
    </p:spTree>
    <p:extLst>
      <p:ext uri="{BB962C8B-B14F-4D97-AF65-F5344CB8AC3E}">
        <p14:creationId xmlns:p14="http://schemas.microsoft.com/office/powerpoint/2010/main" val="249357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6E37-6D55-41A3-A346-A96AEABF460C}"/>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FAE6B308-9B75-42B3-9557-3F1D3D38B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330" y="2554397"/>
            <a:ext cx="4476637" cy="3357478"/>
          </a:xfrm>
          <a:prstGeom prst="rect">
            <a:avLst/>
          </a:prstGeom>
        </p:spPr>
      </p:pic>
      <p:sp>
        <p:nvSpPr>
          <p:cNvPr id="5" name="TextBox 4">
            <a:extLst>
              <a:ext uri="{FF2B5EF4-FFF2-40B4-BE49-F238E27FC236}">
                <a16:creationId xmlns:a16="http://schemas.microsoft.com/office/drawing/2014/main" id="{0C9CB343-0997-4F21-9091-77DC2B772B76}"/>
              </a:ext>
            </a:extLst>
          </p:cNvPr>
          <p:cNvSpPr txBox="1"/>
          <p:nvPr/>
        </p:nvSpPr>
        <p:spPr>
          <a:xfrm>
            <a:off x="6639338" y="2928729"/>
            <a:ext cx="2981739" cy="1938992"/>
          </a:xfrm>
          <a:prstGeom prst="rect">
            <a:avLst/>
          </a:prstGeom>
          <a:noFill/>
        </p:spPr>
        <p:txBody>
          <a:bodyPr wrap="square" rtlCol="0">
            <a:spAutoFit/>
          </a:bodyPr>
          <a:lstStyle/>
          <a:p>
            <a:r>
              <a:rPr lang="en-US" sz="4000" dirty="0"/>
              <a:t>I hope to hear from you soon!</a:t>
            </a:r>
          </a:p>
        </p:txBody>
      </p:sp>
    </p:spTree>
    <p:extLst>
      <p:ext uri="{BB962C8B-B14F-4D97-AF65-F5344CB8AC3E}">
        <p14:creationId xmlns:p14="http://schemas.microsoft.com/office/powerpoint/2010/main" val="21816104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153</TotalTime>
  <Words>266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Hi! My name is Ashney Randle</vt:lpstr>
      <vt:lpstr>About Me</vt:lpstr>
      <vt:lpstr>Why LIS?</vt:lpstr>
      <vt:lpstr>Accomplishments</vt:lpstr>
      <vt:lpstr>Kudos</vt:lpstr>
      <vt:lpstr>Thank You!</vt:lpstr>
    </vt:vector>
  </TitlesOfParts>
  <Company>NARA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arandle</dc:creator>
  <cp:lastModifiedBy>Ashney</cp:lastModifiedBy>
  <cp:revision>12</cp:revision>
  <dcterms:created xsi:type="dcterms:W3CDTF">2021-04-29T15:37:48Z</dcterms:created>
  <dcterms:modified xsi:type="dcterms:W3CDTF">2021-04-29T20:27:01Z</dcterms:modified>
</cp:coreProperties>
</file>