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68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1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3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2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5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5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0F72B0-CA73-490B-96D1-9AFD9FC9185D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D66-7EE8-4338-8B39-90A65CB13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observer_pattern.htm" TargetMode="External"/><Relationship Id="rId2" Type="http://schemas.openxmlformats.org/officeDocument/2006/relationships/hyperlink" Target="http://www.newthinktank.com/2013/02/mvc-java-tutori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3518" y="-330763"/>
            <a:ext cx="8637073" cy="2541431"/>
          </a:xfrm>
        </p:spPr>
        <p:txBody>
          <a:bodyPr/>
          <a:lstStyle/>
          <a:p>
            <a:r>
              <a:rPr lang="en-US" sz="9600" dirty="0"/>
              <a:t>Sell-Fort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5574" y="2524539"/>
            <a:ext cx="8699278" cy="3041374"/>
          </a:xfrm>
        </p:spPr>
        <p:txBody>
          <a:bodyPr>
            <a:normAutofit fontScale="92500"/>
          </a:bodyPr>
          <a:lstStyle/>
          <a:p>
            <a:r>
              <a:rPr lang="en-US" dirty="0"/>
              <a:t>                                                                                          Sell with comfort!!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TEAM : 41</a:t>
            </a:r>
          </a:p>
          <a:p>
            <a:r>
              <a:rPr lang="en-US" dirty="0" err="1"/>
              <a:t>Avinash</a:t>
            </a:r>
            <a:r>
              <a:rPr lang="en-US" dirty="0"/>
              <a:t> </a:t>
            </a:r>
            <a:r>
              <a:rPr lang="en-US" dirty="0" err="1"/>
              <a:t>Ratnavel</a:t>
            </a:r>
            <a:r>
              <a:rPr lang="en-US" dirty="0"/>
              <a:t> Maharaj</a:t>
            </a:r>
          </a:p>
          <a:p>
            <a:r>
              <a:rPr lang="en-US" dirty="0"/>
              <a:t>Monika </a:t>
            </a:r>
            <a:r>
              <a:rPr lang="en-US" dirty="0" err="1"/>
              <a:t>Tak</a:t>
            </a:r>
            <a:endParaRPr lang="en-US" dirty="0"/>
          </a:p>
          <a:p>
            <a:r>
              <a:rPr lang="en-US" dirty="0"/>
              <a:t>Srivishnu Alvakonda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9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797298"/>
          </a:xfrm>
        </p:spPr>
        <p:txBody>
          <a:bodyPr/>
          <a:lstStyle/>
          <a:p>
            <a:r>
              <a:rPr lang="en-US" dirty="0"/>
              <a:t>External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61375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https://www.tutorialspoint.com/design_pattern/factory_pattern.htm</a:t>
            </a:r>
            <a:endParaRPr lang="en-US" dirty="0"/>
          </a:p>
          <a:p>
            <a:r>
              <a:rPr lang="en-US" dirty="0">
                <a:hlinkClick r:id="rId2"/>
              </a:rPr>
              <a:t>http://www.newthinktank.com/2013/02/mvc-java-tutorial/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https://www.tutorialspoint.com/design_pattern/observer_pattern.htm</a:t>
            </a:r>
            <a:endParaRPr lang="en-US" dirty="0"/>
          </a:p>
          <a:p>
            <a:r>
              <a:rPr lang="en-US" dirty="0"/>
              <a:t>https://www.tutorialspoint.com/jdbc/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have we learnt?</a:t>
            </a:r>
          </a:p>
          <a:p>
            <a:r>
              <a:rPr lang="en-US" dirty="0"/>
              <a:t>Refactoring: helped us to implement in a better way</a:t>
            </a:r>
          </a:p>
          <a:p>
            <a:r>
              <a:rPr lang="en-US" dirty="0"/>
              <a:t>MVC: helped us to reuse the code effectively.</a:t>
            </a:r>
          </a:p>
          <a:p>
            <a:r>
              <a:rPr lang="en-US" dirty="0"/>
              <a:t>Design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8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54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Design a Object Oriented Java Desktop Application using which sellers can find buyers and vice versa.</a:t>
            </a:r>
          </a:p>
          <a:p>
            <a:r>
              <a:rPr lang="en-US" dirty="0"/>
              <a:t>Sellers will post their used products with a desirable cost, buyers will then have the ability to put a bid on the products.</a:t>
            </a:r>
          </a:p>
          <a:p>
            <a:r>
              <a:rPr lang="en-US" dirty="0"/>
              <a:t>Based on the highest bid, the product will be sold to the respective buyer.</a:t>
            </a:r>
          </a:p>
          <a:p>
            <a:r>
              <a:rPr lang="en-US" dirty="0"/>
              <a:t>Buyer can also request seller for a barter exchange.</a:t>
            </a:r>
          </a:p>
        </p:txBody>
      </p:sp>
    </p:spTree>
    <p:extLst>
      <p:ext uri="{BB962C8B-B14F-4D97-AF65-F5344CB8AC3E}">
        <p14:creationId xmlns:p14="http://schemas.microsoft.com/office/powerpoint/2010/main" val="56550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Use cases Implemented: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US-03 : Seller should be able to post an item for sale.</a:t>
            </a:r>
          </a:p>
          <a:p>
            <a:r>
              <a:rPr lang="en-US" dirty="0"/>
              <a:t>US-10 : Buyer should be able to view items by category.</a:t>
            </a:r>
          </a:p>
          <a:p>
            <a:r>
              <a:rPr lang="en-US" dirty="0"/>
              <a:t>US-11 : Buyer should be able to add an item to his wish list.</a:t>
            </a:r>
          </a:p>
          <a:p>
            <a:r>
              <a:rPr lang="en-US" dirty="0"/>
              <a:t>US-14 : Buyer should be able to post a bid price for an item.</a:t>
            </a:r>
          </a:p>
          <a:p>
            <a:r>
              <a:rPr lang="en-US" dirty="0"/>
              <a:t>US-07 : Seller should be able to select the winner of the bid.</a:t>
            </a:r>
          </a:p>
          <a:p>
            <a:r>
              <a:rPr lang="en-US" dirty="0"/>
              <a:t>US-16 : Buyer should be able to pay for the item(Card or Barter).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– IDE</a:t>
            </a:r>
          </a:p>
          <a:p>
            <a:r>
              <a:rPr lang="en-US" dirty="0"/>
              <a:t>MySQL- Backend database</a:t>
            </a:r>
          </a:p>
          <a:p>
            <a:r>
              <a:rPr lang="en-US" dirty="0"/>
              <a:t>Windows builder – GUI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have implemented MVC Architectural  Pattern.</a:t>
            </a:r>
          </a:p>
          <a:p>
            <a:r>
              <a:rPr lang="en-US" dirty="0"/>
              <a:t>We have implemented around 37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6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767481"/>
          </a:xfrm>
        </p:spPr>
        <p:txBody>
          <a:bodyPr/>
          <a:lstStyle/>
          <a:p>
            <a:r>
              <a:rPr lang="en-US" dirty="0"/>
              <a:t>                                  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of the before mentioned use cases can be seen in the following video.</a:t>
            </a:r>
          </a:p>
          <a:p>
            <a:endParaRPr lang="en-US" dirty="0">
              <a:hlinkClick r:id="rId2" action="ppaction://hlinksldjump"/>
            </a:endParaRPr>
          </a:p>
          <a:p>
            <a:pPr marL="0" indent="0">
              <a:buNone/>
            </a:pPr>
            <a:r>
              <a:rPr lang="en-US" dirty="0">
                <a:hlinkClick r:id="rId2" action="ppaction://hlinksldjump"/>
              </a:rPr>
              <a:t>https://github.com/avra0601/CSCI-5448-OOAD-project/blob/master/41_Sell-Fort_Part6.mp4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3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  <a:p>
            <a:r>
              <a:rPr lang="en-US" dirty="0"/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92645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&lt;&lt; Interface &gt;&gt;</a:t>
            </a:r>
          </a:p>
          <a:p>
            <a:r>
              <a:rPr lang="en-US" dirty="0"/>
              <a:t>Observer &lt;&lt; Interface &gt;&gt;</a:t>
            </a:r>
          </a:p>
          <a:p>
            <a:r>
              <a:rPr lang="en-US" dirty="0" err="1"/>
              <a:t>WishListController</a:t>
            </a:r>
            <a:r>
              <a:rPr lang="en-US" dirty="0"/>
              <a:t> implements Observer</a:t>
            </a:r>
          </a:p>
          <a:p>
            <a:r>
              <a:rPr lang="en-US" dirty="0" err="1"/>
              <a:t>BidController</a:t>
            </a:r>
            <a:r>
              <a:rPr lang="en-US" dirty="0"/>
              <a:t> implements Observer</a:t>
            </a:r>
          </a:p>
          <a:p>
            <a:r>
              <a:rPr lang="en-US" dirty="0"/>
              <a:t>Item implements Subject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81" y="1152983"/>
            <a:ext cx="43243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of an object without </a:t>
            </a:r>
          </a:p>
          <a:p>
            <a:pPr marL="0" indent="0">
              <a:buNone/>
            </a:pPr>
            <a:r>
              <a:rPr lang="en-US" dirty="0"/>
              <a:t>     exposing the logic for creation.</a:t>
            </a:r>
          </a:p>
          <a:p>
            <a:r>
              <a:rPr lang="en-US" dirty="0"/>
              <a:t>We use factory pattern to create different </a:t>
            </a:r>
          </a:p>
          <a:p>
            <a:pPr marL="0" indent="0">
              <a:buNone/>
            </a:pPr>
            <a:r>
              <a:rPr lang="en-US" dirty="0"/>
              <a:t>     user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49" y="1560487"/>
            <a:ext cx="31337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5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 </a:t>
            </a:r>
          </a:p>
          <a:p>
            <a:r>
              <a:rPr lang="en-US" dirty="0" err="1"/>
              <a:t>MySql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5" y="3365351"/>
            <a:ext cx="11138472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9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600</TotalTime>
  <Words>323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Sell-Fort</vt:lpstr>
      <vt:lpstr>Goal</vt:lpstr>
      <vt:lpstr>Main Use cases Implemented:</vt:lpstr>
      <vt:lpstr>Technology Used</vt:lpstr>
      <vt:lpstr>                                   DEMO</vt:lpstr>
      <vt:lpstr>Design patterns implemented</vt:lpstr>
      <vt:lpstr>Observer design pattern</vt:lpstr>
      <vt:lpstr>Factory design pattern</vt:lpstr>
      <vt:lpstr>Database</vt:lpstr>
      <vt:lpstr>External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Sell-Fort:  Sell with comfort</dc:title>
  <dc:creator>Srivishnu Alvakonda</dc:creator>
  <cp:lastModifiedBy>Srivishnu Alvakonda</cp:lastModifiedBy>
  <cp:revision>39</cp:revision>
  <dcterms:created xsi:type="dcterms:W3CDTF">2017-05-05T05:22:28Z</dcterms:created>
  <dcterms:modified xsi:type="dcterms:W3CDTF">2017-05-05T15:30:55Z</dcterms:modified>
</cp:coreProperties>
</file>