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56684-F768-80B3-C9B6-136708E4D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742265-6271-5CEE-1A3B-516A179E3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B3CBEC-A6DE-F5D7-03D9-22522BF1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23F35-0660-C2CF-0662-485D5145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CC811-0941-71AE-50C1-39079120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94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997C6-D3C7-A9B3-A396-1F98E290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00B82A-2E8A-E92F-0278-DF312B5C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2E9FC0-EFE9-3B13-BA64-43A84F65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A2A702-D387-13E0-F5AB-31B43736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930F83-454D-BBDC-DDD6-DBF3E887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36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B690FB-1EAA-ABEF-EB4F-3C9FC956C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46B65F-EAC7-41DE-D7D9-94C50010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A86A9F-35EC-1C3D-CDAC-84990C2B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62A77-2EDB-3A04-0E8F-0132D6FD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C8B40-24CB-E083-C1DE-0247E8F4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4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6A96-808D-46B6-8734-38D61CF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03096-FBB4-9E3E-B9D0-4A03DC4F4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A02FF-8A35-DE1C-13DF-EB383DDB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CE361-255C-6599-8DD2-8B96A07E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28480-246B-3E9C-3B5F-B801BDB7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6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60B69-6B39-35FD-8ED4-1317587F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0793D4-C546-DA86-5A2B-CF70F2DE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0D5CF-848B-54A2-7777-08F6A8D1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55E41-A9E5-14F0-3A6C-D7DA22A5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8504D-C86D-5EA1-6916-34AA58BC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1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E4100-6231-888C-8FA2-DBEE3E4E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F55CE-1791-FC2D-E606-20F92F39F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55AE04-AB2C-CE5F-236C-817CB757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BC5ED2-636A-E1FE-6364-D4D22B9F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8947A1-91D9-60CA-F1E0-923353A5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8C4DCE-C0AF-9A95-5660-E0C083DF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41CCF-EF93-E5DE-0AF0-6B23FF25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B0AE7-3F2F-0A94-34B7-D88798E29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985C21-EBBE-6FBB-DB3F-79F9E9181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90835B-3260-6BBC-4020-D3EEADF8E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0DACD7-1F8E-7A8B-4028-952E7E81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21428B-0332-BAE8-6609-F0EFDC7D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9FA059-D48C-3984-004D-59664562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D2852F-1088-6230-7A5D-18B9F40F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00942-3706-EEDB-FBE5-58F431F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421DC9-0884-9D97-929A-C25EB124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2A1945-68EF-1D8F-2508-7C091C76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FFCE9E-144D-81DC-0141-6D4A44ED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79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FF720F-E621-214F-1FA2-AA4BD6C0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E5A19D-5DE6-65DE-31FB-3C290937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3BAC32-3188-0A12-6BC2-9707F822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228A2-6807-8312-70C2-F78C6D47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65C7D-B6E8-7853-246A-CD71A4F12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BEA635-E264-42B5-2103-107F0948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45DF20-25C9-68DE-0849-2EA9FBFB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8A9289-51F7-1C2B-8352-12628D15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F78577-96F3-B61C-372C-D2657CD0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66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862D8-F9B2-1B14-15E8-1060CB49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8DEDD4-83AB-2564-EB8F-2D9FD14D5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1626EE-C8EF-3FF0-D994-704904B8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724DBF-591D-62C5-80E0-CA8D92AF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CD125F-4C3B-732A-0B90-6D74C89B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85D368-3F43-F715-24F8-89E5621E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4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DD2A4-4D49-25CC-B7EE-8D46A9A5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D2D2AC-486C-86B6-31D1-0B170E267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ED0E6A-0F9A-960B-808D-6B95A538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3E2D2-CD04-44B3-B6A6-DC6AAA6A1DD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CB6C0-D56F-95B0-7979-C3EE952F8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ACAB6C-DE4E-4EBD-2C6D-A0E808360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4C60A-F463-4C02-8109-6B11BFEE8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8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668C-97BA-4E0A-F2A6-1AA40BA58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ADE437-B7C1-D31C-8696-936B2445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825"/>
            <a:ext cx="12192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B777E-16BD-66B1-1D70-E67A3DA85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B7AE58-5B15-A18B-2C8F-29BCA6ED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685562"/>
            <a:ext cx="9754445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3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7811-6BCC-AC32-AB12-6D987195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836DE4-7F1E-3E49-782E-DEE3BCAB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6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B80FB-B147-FD12-2991-6216831F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1F25CF-29BD-DEA7-E286-25B7CFBD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615C7-3F24-9A28-B3BD-75369C10A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F189A0-70FF-A18A-6C93-D9A34DC7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CF2EA-4547-B2D6-DB0A-2720BE981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213DBB-60A3-FE62-6402-86C6AFA3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629" y="0"/>
            <a:ext cx="3080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69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Ника Кирсанова</dc:creator>
  <cp:lastModifiedBy>Ника Кирсанова</cp:lastModifiedBy>
  <cp:revision>1</cp:revision>
  <dcterms:created xsi:type="dcterms:W3CDTF">2024-11-06T09:42:59Z</dcterms:created>
  <dcterms:modified xsi:type="dcterms:W3CDTF">2024-11-06T09:48:25Z</dcterms:modified>
</cp:coreProperties>
</file>