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3C7CB-4F2E-A3E2-E619-926359AD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EA214E-ED1E-F485-739A-232FD241B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639AD7-45AB-4661-4BE8-98BC3F81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96B08-F8E6-CD33-9325-7206EC7C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73940-0E55-D224-9FFA-4A4E05B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486A9-7A6F-71D4-CC36-DEAA74D9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8D0484-9033-5F84-FD30-D514CDC3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3507E-C8BB-EC3C-6001-7BA2CBA7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24CB8-3B81-E285-FA69-91685746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87DFE-FF71-9BB9-756C-419A57B0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FE02F9-A635-986A-9563-23D5C7A9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977C7C-4B53-60F6-768B-53EE8A5E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B59E4-9061-6181-262C-01C1B048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DC017-9965-CEDA-111E-7FF1C2D6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8A1C8-95EC-12BF-E4F9-6C6C8AA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FE2C6-823A-FAB2-3EE8-BAA79E52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14F04-0D09-3D71-54CA-2FD74CE1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92110-A0C1-79DF-D657-10D1728B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61FB1-91D0-0AFF-4BD9-2106843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DCD9C-D47B-106C-8ED3-BF7D384C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9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2EC4E-2355-09D8-0A5C-968C772C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8B3369-9ACC-92CA-4439-C3F315E1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33964C-CADD-7B9C-D781-DE9987DF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360F1-E98A-B772-8D1B-493FEF2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8570D-A425-AB4C-54A6-ED4972B7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5FA55-F8D1-B304-A8EF-44CEED31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B85CE-56BE-F9FF-F961-A9B970E6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59ED87-1C9B-D8E0-9B48-B58D3990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EB300D-5795-D809-55B0-8D47A5D1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D9E79-34B0-706C-A1BF-C2575A0E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4F0AC-96D0-3761-BCAA-DC028700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AD184-8B21-101B-26F7-3E66E1A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E07C37-80CF-4A75-8E41-81E9B7E2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F0C68B-6DA8-9D5E-61DF-8D2ACCFBA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1FAFFF-3F73-CBB3-F6A6-839810DF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99C695-A2FE-0A6F-C06A-B9213776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2A196-96C6-FB6D-0C74-B8058D3D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C12DD65-8D14-8D40-CEFC-AD44119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9EB89-3FE7-2F9F-3F0B-E713E7B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9F55F-F2E7-9889-BAEC-B16DBB1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B4609D-0732-8E3A-599B-EBC7AAC2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8650E9-79B8-7D0F-7C8A-3F5627AC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EDAA1B-840C-9F61-D70A-84395B17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5A9350-FD06-7083-394C-540917ED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E230FE-B579-2F66-D114-53BDE004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5B47F8-C115-A3ED-6145-8729ADE7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7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898D-22E0-0F10-1517-92F6F8B7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B72A4-AD3A-9DEC-404C-73B1CA8D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E45287-4370-A2CC-3514-A98879D06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2B9EB3-2856-DD20-0958-9A247BD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0E68E-FBE3-C901-40A8-794FB8AA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AE3F2-486E-E2A6-DF17-77AF734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14CB4-03EF-0B75-0311-FCB4319F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97C61B-9A81-FDC2-6C13-FCBAF5E0B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AB5DD4-DE6A-ECB2-7B92-B0FB9A2B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0FB4D-1C19-445B-76EC-13E75417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46C81-248F-CE40-7C16-CEB8153C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406713-167B-7DA3-7F85-43773EE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B3F55-E65F-0E91-81D2-4165F6D5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C275A-8E27-F3C4-305F-EAAD1760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E4CEE-3065-DB98-F1C8-7BAEFEBD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57688-E280-4B8D-A26D-7884E9759610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B2EB2-40C1-A8AB-EE82-E178207A6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31427-2040-F894-9D83-9573D895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6BA46-5E51-4454-8510-3C2F6E227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DD5DA-7DAF-23C0-4E8B-EB2E5342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607"/>
            <a:ext cx="121920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E57C-DA98-325A-4E31-EE0433F9C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8A0D5A-4E4E-5B0E-C82A-9F4CC305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685562"/>
            <a:ext cx="975444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1EDF4-D08B-248B-BDAD-30353B77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B49934-01E6-57FE-1D3F-E9B1392E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"/>
            <a:ext cx="12192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04B18-C8BB-A6DD-BEE8-EB3802110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E1D956-47E5-9015-D94C-9F5D1217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4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C2D5-F8A2-1401-4C24-E9C55BB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625DD4-7696-E1F2-946E-BB8C5929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55A1-5569-A356-0F2B-2E10DF78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519EA2E0-E726-B369-5219-B6BF012E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1363801"/>
            <a:ext cx="8207451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7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Ника Кирсанова</dc:creator>
  <cp:lastModifiedBy>Ника Кирсанова</cp:lastModifiedBy>
  <cp:revision>1</cp:revision>
  <dcterms:created xsi:type="dcterms:W3CDTF">2024-11-06T09:40:40Z</dcterms:created>
  <dcterms:modified xsi:type="dcterms:W3CDTF">2024-11-06T09:48:21Z</dcterms:modified>
</cp:coreProperties>
</file>