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F36A-88EF-DD15-D833-3370B1FF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58506-799B-30D9-99B8-24CDDE53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4F51-8FEA-145F-239D-77D7EF82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4F14-8987-B1AD-3123-CCEC4FD0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BA4DC-50F5-4B3C-6D59-29020AEA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3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F47D-EE87-32CF-F9B0-3492CFF5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DEDC2-FC8F-A95C-7DEB-10DA22C2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DBDD-7CE1-3ECC-6AA9-82916725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5CD3-637C-DFB0-74B7-F3A1C99F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D99C-E322-0C91-2FF3-CAF2A5B4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7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D3610-BCFD-4652-32FD-80EB2709B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28C16-1C3E-6D9C-72B9-8D051943B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0ECC-FF3C-18D1-51E2-C307CA24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1503-FF02-F5FE-72D8-BFDDFDEA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6ADB-6A5A-7984-03E3-E6BBFD91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FAC-EFA2-42F5-9B44-61820BAA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595A-2482-EFFF-8721-9CD1048F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3231-AB8C-BAAA-5554-9E9DAA7F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A1E2C-1961-D2B5-F3ED-8C665BB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4E10-021C-0AD0-103A-19365EAC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0064-A813-897F-B5E5-D5643891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907A-7262-B4A0-76EB-A022E24AC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B62BE-908D-3248-7737-84C0C4FD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D41F-BD08-CF6F-B1C8-98F9D9C9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DF2C-522F-9E59-3548-FF1F8C75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9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46E1-0921-7DC0-FD68-BFF3130D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3372-DF4C-6B39-0B50-D9D2DE8DF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A7DB7-CD2F-4AC7-F141-EFA345023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29A0E-634F-5C56-946F-EF44F11C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B2DE2-509D-1F85-EAD7-8B09B46C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6CF27-84E3-B910-73C4-979633E9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5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91F-0006-20CD-9745-956B81C1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0B9D1-28E3-DAED-87DE-B753BACC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A4D9F-B5E7-92F3-D70D-82100772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4B305-BDD7-6922-5130-B0153B0B8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34F76-CE74-503B-1FA8-E39B4CC1F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834D8-A4CA-950B-B995-BDBF710C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F3BD2-BBFF-552A-9407-0C4A06E4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390AA-189E-B87A-DF06-ABDD004A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E05D-069E-2656-401F-2BA042CB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6F5C2-CCBA-1AE0-71AB-F344E858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805BD-A89F-52FA-5930-D6F06125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31F64-5A85-FEF3-8865-0E057F1E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5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B1391-8381-5572-1267-BF9D9FE0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42975-39E0-2642-DB07-22867370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39EFC-C18E-87A6-EE1F-4686842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1E15-4C27-161E-6970-B450675B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395D-C650-7C10-5D75-646FD219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AD863-5B77-7D14-38DC-086424AD7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8E7F5-A8E6-AD5D-AFB2-B51D9E16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A4ED3-013C-ED36-84B8-32CD53DE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0273-BBBB-1488-2F8A-F59620A3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7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520D-BD17-50C2-E47E-D6123653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FEC9B-F39E-1245-5A20-5AB61DDF6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8FEC4-3B7E-963B-215C-4D11C7B29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7CAD9-E7D7-3602-AF76-A2051508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20183-D253-71CD-C917-872B4C5A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BB817-5E0E-FFF0-34D1-EBBCBAD1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0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67738-3E33-C8F5-0EE3-725FEED9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095D-27E6-2602-9D44-B02D2D02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DE27-FDD8-A4F5-D10D-17B460A78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6274-D5F3-4D56-A785-026237FD86C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6A37-B714-67E3-F62D-A904BE6FF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3542-BD2E-872D-ECC8-724667A5C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1376-F64D-4C63-B233-2BCF0B477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5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7B3B00A-C3CB-D8B1-D962-C4E7BAE1B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06"/>
          <a:stretch/>
        </p:blipFill>
        <p:spPr>
          <a:xfrm>
            <a:off x="573459" y="457200"/>
            <a:ext cx="110450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6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C9EAC7-5E79-EB1D-46BB-B1684C81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0" y="2451423"/>
            <a:ext cx="3952579" cy="1947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31C58-1410-6AEF-4228-842E706CEF05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We can see the individual from dataset sheet 4  more tilled toward pop kind of music .</a:t>
            </a:r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9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40931-23B9-6ABE-6639-C42B7DDC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604068"/>
            <a:ext cx="4260814" cy="246871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97E4F-831E-F269-42A3-E0DA15A7DC8D}"/>
              </a:ext>
            </a:extLst>
          </p:cNvPr>
          <p:cNvSpPr txBox="1"/>
          <p:nvPr/>
        </p:nvSpPr>
        <p:spPr>
          <a:xfrm>
            <a:off x="838199" y="1825625"/>
            <a:ext cx="4128169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regression line shows how individual is interested on pop music more in compared to Acoustic or Dance category</a:t>
            </a:r>
          </a:p>
        </p:txBody>
      </p:sp>
    </p:spTree>
    <p:extLst>
      <p:ext uri="{BB962C8B-B14F-4D97-AF65-F5344CB8AC3E}">
        <p14:creationId xmlns:p14="http://schemas.microsoft.com/office/powerpoint/2010/main" val="380880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08C6E-6AC4-0A94-DEBF-F128FEE4C479}"/>
              </a:ext>
            </a:extLst>
          </p:cNvPr>
          <p:cNvSpPr txBox="1"/>
          <p:nvPr/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With this pop dashboard from sheet 4 we can understand the individual is interested toward pop music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F7F4C-880D-C80D-980A-3856A24A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42" y="2054532"/>
            <a:ext cx="4736963" cy="25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A55A497-810F-4F60-B84E-FDE68ABF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484F1-AB26-8A34-F9B1-083D4A57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1" y="1611720"/>
            <a:ext cx="6519391" cy="3634559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4B8E30CD-C8AA-4F1D-8997-BAFCF7CE9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1A2CE4AB-6F16-49A0-9608-1227FF80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50C6CE2B-DD6C-4EBC-9E38-2FCF23E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BFE77-81C3-C4A0-1C41-BAAB71E54AF1}"/>
              </a:ext>
            </a:extLst>
          </p:cNvPr>
          <p:cNvSpPr txBox="1"/>
          <p:nvPr/>
        </p:nvSpPr>
        <p:spPr>
          <a:xfrm>
            <a:off x="7821033" y="2427748"/>
            <a:ext cx="3264916" cy="2660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When we see Acoustic category from dataset sheet 5 the individual 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2C8B90EA-01BD-4358-9BD4-801A57B9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0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55A497-810F-4F60-B84E-FDE68ABF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B1C5D-E6FE-848F-389A-29B94FE1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1" y="1432436"/>
            <a:ext cx="6519391" cy="3993127"/>
          </a:xfrm>
          <a:prstGeom prst="rect">
            <a:avLst/>
          </a:prstGeo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4B8E30CD-C8AA-4F1D-8997-BAFCF7CE9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2CE4AB-6F16-49A0-9608-1227FF80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0C6CE2B-DD6C-4EBC-9E38-2FCF23E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8AF4F-224D-A449-B874-741EBB77903F}"/>
              </a:ext>
            </a:extLst>
          </p:cNvPr>
          <p:cNvSpPr txBox="1"/>
          <p:nvPr/>
        </p:nvSpPr>
        <p:spPr>
          <a:xfrm>
            <a:off x="7821033" y="2331421"/>
            <a:ext cx="3264916" cy="2660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In this regression line we see slightly positive movement which shows the individual is interested in Acoustic kind of music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2C8B90EA-01BD-4358-9BD4-801A57B9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8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55A497-810F-4F60-B84E-FDE68ABF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78463-99D5-32B2-FA72-741F3DAC4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1" r="3259" b="-1"/>
          <a:stretch/>
        </p:blipFill>
        <p:spPr>
          <a:xfrm>
            <a:off x="804101" y="1674887"/>
            <a:ext cx="6519391" cy="3508226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4B8E30CD-C8AA-4F1D-8997-BAFCF7CE9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1A2CE4AB-6F16-49A0-9608-1227FF80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0C6CE2B-DD6C-4EBC-9E38-2FCF23E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7464F-7FB6-EC2A-45E4-78579E74ED2A}"/>
              </a:ext>
            </a:extLst>
          </p:cNvPr>
          <p:cNvSpPr txBox="1"/>
          <p:nvPr/>
        </p:nvSpPr>
        <p:spPr>
          <a:xfrm>
            <a:off x="7835105" y="3072208"/>
            <a:ext cx="3264916" cy="2660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In this Acoustic dashboard we can see this individual more interested toward Acoustic kind of music as compared to pop or Dance category 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C8B90EA-01BD-4358-9BD4-801A57B9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4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B95BD-D52C-55B0-7DC8-4E41D069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1C69A-F303-723B-73B9-E1E42A8588F4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We can say from this Spotify dataset every individual has their own kind of favorite categories.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The project has been done with 5 different kind of dataset from every individuals to analyze the music pattern of the customer .</a:t>
            </a:r>
          </a:p>
        </p:txBody>
      </p:sp>
    </p:spTree>
    <p:extLst>
      <p:ext uri="{BB962C8B-B14F-4D97-AF65-F5344CB8AC3E}">
        <p14:creationId xmlns:p14="http://schemas.microsoft.com/office/powerpoint/2010/main" val="221888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1F40F483-2008-4A79-B173-4A9DA0AC3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D0446FEB-8296-4C58-A416-FE66BF9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2164" y="-1"/>
            <a:ext cx="759618" cy="6858000"/>
          </a:xfrm>
          <a:custGeom>
            <a:avLst/>
            <a:gdLst>
              <a:gd name="connsiteX0" fmla="*/ 666 w 759618"/>
              <a:gd name="connsiteY0" fmla="*/ 0 h 6858000"/>
              <a:gd name="connsiteX1" fmla="*/ 759618 w 759618"/>
              <a:gd name="connsiteY1" fmla="*/ 0 h 6858000"/>
              <a:gd name="connsiteX2" fmla="*/ 759618 w 759618"/>
              <a:gd name="connsiteY2" fmla="*/ 1613808 h 6858000"/>
              <a:gd name="connsiteX3" fmla="*/ 759618 w 759618"/>
              <a:gd name="connsiteY3" fmla="*/ 2003729 h 6858000"/>
              <a:gd name="connsiteX4" fmla="*/ 759618 w 759618"/>
              <a:gd name="connsiteY4" fmla="*/ 6858000 h 6858000"/>
              <a:gd name="connsiteX5" fmla="*/ 0 w 759618"/>
              <a:gd name="connsiteY5" fmla="*/ 6391227 h 6858000"/>
              <a:gd name="connsiteX6" fmla="*/ 0 w 759618"/>
              <a:gd name="connsiteY6" fmla="*/ 1147035 h 6858000"/>
              <a:gd name="connsiteX7" fmla="*/ 666 w 759618"/>
              <a:gd name="connsiteY7" fmla="*/ 1147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618" h="6858000">
                <a:moveTo>
                  <a:pt x="666" y="0"/>
                </a:moveTo>
                <a:lnTo>
                  <a:pt x="759618" y="0"/>
                </a:lnTo>
                <a:lnTo>
                  <a:pt x="759618" y="1613808"/>
                </a:lnTo>
                <a:lnTo>
                  <a:pt x="759618" y="2003729"/>
                </a:lnTo>
                <a:lnTo>
                  <a:pt x="759618" y="6858000"/>
                </a:lnTo>
                <a:lnTo>
                  <a:pt x="0" y="6391227"/>
                </a:lnTo>
                <a:lnTo>
                  <a:pt x="0" y="1147035"/>
                </a:lnTo>
                <a:lnTo>
                  <a:pt x="666" y="11474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B14F32D1-131A-4E26-9F16-AF1A8F488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879652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1ABC2BC2-F576-4967-9EDA-93DBDDD8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34682" cy="6141008"/>
          </a:xfrm>
          <a:custGeom>
            <a:avLst/>
            <a:gdLst>
              <a:gd name="connsiteX0" fmla="*/ 0 w 4634682"/>
              <a:gd name="connsiteY0" fmla="*/ 0 h 6141008"/>
              <a:gd name="connsiteX1" fmla="*/ 4634682 w 4634682"/>
              <a:gd name="connsiteY1" fmla="*/ 0 h 6141008"/>
              <a:gd name="connsiteX2" fmla="*/ 4634682 w 4634682"/>
              <a:gd name="connsiteY2" fmla="*/ 6141008 h 6141008"/>
              <a:gd name="connsiteX3" fmla="*/ 0 w 4634682"/>
              <a:gd name="connsiteY3" fmla="*/ 6141008 h 614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6141008">
                <a:moveTo>
                  <a:pt x="0" y="0"/>
                </a:moveTo>
                <a:lnTo>
                  <a:pt x="4634682" y="0"/>
                </a:lnTo>
                <a:lnTo>
                  <a:pt x="4634682" y="6141008"/>
                </a:lnTo>
                <a:lnTo>
                  <a:pt x="0" y="6141008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5" descr="Smiling Face with No Fill">
            <a:extLst>
              <a:ext uri="{FF2B5EF4-FFF2-40B4-BE49-F238E27FC236}">
                <a16:creationId xmlns:a16="http://schemas.microsoft.com/office/drawing/2014/main" id="{E919DE24-D8D1-3216-855A-5F1591B1A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40" y="1309599"/>
            <a:ext cx="3816084" cy="3816084"/>
          </a:xfrm>
          <a:prstGeom prst="rect">
            <a:avLst/>
          </a:prstGeom>
        </p:spPr>
      </p:pic>
      <p:sp>
        <p:nvSpPr>
          <p:cNvPr id="37" name="Rectangle 8">
            <a:extLst>
              <a:ext uri="{FF2B5EF4-FFF2-40B4-BE49-F238E27FC236}">
                <a16:creationId xmlns:a16="http://schemas.microsoft.com/office/drawing/2014/main" id="{C1ED7A15-93F4-4241-81AA-1F6EDAE9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"/>
            <a:ext cx="728717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54ED3-8DE9-D6E9-86DC-608D947801EB}"/>
              </a:ext>
            </a:extLst>
          </p:cNvPr>
          <p:cNvSpPr txBox="1"/>
          <p:nvPr/>
        </p:nvSpPr>
        <p:spPr>
          <a:xfrm>
            <a:off x="5552840" y="2435267"/>
            <a:ext cx="5840770" cy="3080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FE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19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8D197-CD30-8855-FCC4-33F6BC94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6" y="457200"/>
            <a:ext cx="831272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770D2-261B-262D-E79B-7F87BF79C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779"/>
          <a:stretch/>
        </p:blipFill>
        <p:spPr>
          <a:xfrm>
            <a:off x="765050" y="1939631"/>
            <a:ext cx="6015897" cy="2978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8011DA-85DF-DE54-1BA6-16000CCCCBEE}"/>
              </a:ext>
            </a:extLst>
          </p:cNvPr>
          <p:cNvSpPr txBox="1"/>
          <p:nvPr/>
        </p:nvSpPr>
        <p:spPr>
          <a:xfrm>
            <a:off x="8016641" y="2286000"/>
            <a:ext cx="3410309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We can see from this pop dashboard the first individual from sheet 1 interested in pop kind of music as compared to Acoustic and Dance.</a:t>
            </a:r>
          </a:p>
        </p:txBody>
      </p:sp>
    </p:spTree>
    <p:extLst>
      <p:ext uri="{BB962C8B-B14F-4D97-AF65-F5344CB8AC3E}">
        <p14:creationId xmlns:p14="http://schemas.microsoft.com/office/powerpoint/2010/main" val="423755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0AAD2A7-BFB7-4ED9-F68A-106D39181825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 this regression line we can see the trend line shows  positive movement.</a:t>
            </a:r>
            <a:endParaRPr lang="en-US" sz="24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8A9708B-DB5B-A594-60B1-1CAF68B3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3086851"/>
            <a:ext cx="4802404" cy="23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2774B-9AAA-9858-24F8-6780A7B98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" r="1275" b="-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30" name="Rectangle 2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67873-DB0C-671C-9506-F1881E56D509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we see in the graph. The customer from dataset sheet 2 is more interested in dance category .</a:t>
            </a:r>
          </a:p>
        </p:txBody>
      </p:sp>
    </p:spTree>
    <p:extLst>
      <p:ext uri="{BB962C8B-B14F-4D97-AF65-F5344CB8AC3E}">
        <p14:creationId xmlns:p14="http://schemas.microsoft.com/office/powerpoint/2010/main" val="422039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D0C7A-3B8A-745C-3E28-6BF9624D08FB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This Dance dashboard shows from sheet 2 shows the customer is interested in Dance category as compared to pop and Acoustic.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D93A5-75AD-79E8-3285-2EFA842A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544609"/>
            <a:ext cx="6539075" cy="34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219A3D-E998-D0DC-2A1A-BE0C9B22F3D5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From sheet 3 dataset we can see the customer is more likely interested on Dance as compared to pop or Acoustic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85E99-B3F8-9DF7-BA23-B2EF808A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3116961"/>
            <a:ext cx="4802404" cy="23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0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201EA05-020A-F3D6-2C3F-DEDEA229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5" y="2512613"/>
            <a:ext cx="5270026" cy="327271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1BE6F5-A20E-8C8A-C87F-93C0EB8CCC3B}"/>
              </a:ext>
            </a:extLst>
          </p:cNvPr>
          <p:cNvSpPr txBox="1"/>
          <p:nvPr/>
        </p:nvSpPr>
        <p:spPr>
          <a:xfrm>
            <a:off x="6464409" y="2197386"/>
            <a:ext cx="4699459" cy="390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Even we can see from the dataset sheet 3 the customer also interested on listening to pop king of music but with comparison to Dance category we see more interest on dance .</a:t>
            </a:r>
          </a:p>
        </p:txBody>
      </p:sp>
    </p:spTree>
    <p:extLst>
      <p:ext uri="{BB962C8B-B14F-4D97-AF65-F5344CB8AC3E}">
        <p14:creationId xmlns:p14="http://schemas.microsoft.com/office/powerpoint/2010/main" val="8211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55A497-810F-4F60-B84E-FDE68ABF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C4955-D822-A68E-F537-DB914B90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1" y="1701361"/>
            <a:ext cx="6519391" cy="345527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4B8E30CD-C8AA-4F1D-8997-BAFCF7CE9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1A2CE4AB-6F16-49A0-9608-1227FF80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0C6CE2B-DD6C-4EBC-9E38-2FCF23E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B4BE0-1525-05BE-0BDA-6046D5B3ABDE}"/>
              </a:ext>
            </a:extLst>
          </p:cNvPr>
          <p:cNvSpPr txBox="1"/>
          <p:nvPr/>
        </p:nvSpPr>
        <p:spPr>
          <a:xfrm>
            <a:off x="7835105" y="3072208"/>
            <a:ext cx="3264916" cy="2660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We can see with the spike in dance category the individual clearly interested in dancing kind of music from sheet 3   .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C8B90EA-01BD-4358-9BD4-801A57B9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2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307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AvradipMitraChowdhury</dc:creator>
  <cp:lastModifiedBy>AvradipMitraChowdhury</cp:lastModifiedBy>
  <cp:revision>1</cp:revision>
  <dcterms:created xsi:type="dcterms:W3CDTF">2022-09-09T09:23:45Z</dcterms:created>
  <dcterms:modified xsi:type="dcterms:W3CDTF">2022-09-09T16:38:49Z</dcterms:modified>
</cp:coreProperties>
</file>