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71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6CDD-E9A4-4C3E-8E96-A04930AC311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8AB1-2636-4B36-AF22-AEA266A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the 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3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1311" y="537710"/>
            <a:ext cx="102090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Don’t rely on successive keystrokes to continue</a:t>
            </a:r>
          </a:p>
          <a:p>
            <a:r>
              <a:rPr lang="en-US" dirty="0"/>
              <a:t>game functions directly.</a:t>
            </a:r>
          </a:p>
          <a:p>
            <a:endParaRPr lang="en-US" dirty="0"/>
          </a:p>
          <a:p>
            <a:r>
              <a:rPr lang="en-US" dirty="0"/>
              <a:t>Instead, have the keystrokes set Boolean flags , and move a response to those flags </a:t>
            </a:r>
          </a:p>
          <a:p>
            <a:r>
              <a:rPr lang="en-US" dirty="0"/>
              <a:t>inside the game loop which is constantly redrawing the graphics based on game </a:t>
            </a:r>
          </a:p>
          <a:p>
            <a:r>
              <a:rPr lang="en-US" dirty="0"/>
              <a:t>conditions; the game loop itself will set the x and y positions or activate the shooting</a:t>
            </a:r>
          </a:p>
          <a:p>
            <a:r>
              <a:rPr lang="en-US" dirty="0"/>
              <a:t>Thread.</a:t>
            </a:r>
          </a:p>
          <a:p>
            <a:endParaRPr lang="en-US" dirty="0"/>
          </a:p>
          <a:p>
            <a:r>
              <a:rPr lang="en-US" dirty="0"/>
              <a:t>This works because we only need one keystroke to set to true, and it will keep </a:t>
            </a:r>
          </a:p>
          <a:p>
            <a:r>
              <a:rPr lang="en-US" dirty="0"/>
              <a:t>performing that action until you set it to false by one more “release” action, and there</a:t>
            </a:r>
          </a:p>
          <a:p>
            <a:r>
              <a:rPr lang="en-US" dirty="0"/>
              <a:t>are no more problems of one key cancelling another. We don’t need the successively generated keystrokes.</a:t>
            </a:r>
          </a:p>
          <a:p>
            <a:endParaRPr lang="en-US" dirty="0"/>
          </a:p>
          <a:p>
            <a:r>
              <a:rPr lang="en-US" dirty="0"/>
              <a:t>This takes care of moving and shooting simultaneously in addition to getting rid of</a:t>
            </a:r>
          </a:p>
          <a:p>
            <a:r>
              <a:rPr lang="en-US" dirty="0"/>
              <a:t>The lag in initial movement.</a:t>
            </a:r>
          </a:p>
        </p:txBody>
      </p:sp>
    </p:spTree>
    <p:extLst>
      <p:ext uri="{BB962C8B-B14F-4D97-AF65-F5344CB8AC3E}">
        <p14:creationId xmlns:p14="http://schemas.microsoft.com/office/powerpoint/2010/main" val="296452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2" y="108065"/>
            <a:ext cx="89860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static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rightkey</a:t>
            </a:r>
            <a:r>
              <a:rPr lang="en-US" sz="1400" dirty="0"/>
              <a:t> = false;</a:t>
            </a:r>
          </a:p>
          <a:p>
            <a:r>
              <a:rPr lang="en-US" sz="1400" dirty="0"/>
              <a:t>static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leftkey</a:t>
            </a:r>
            <a:r>
              <a:rPr lang="en-US" sz="1400" dirty="0"/>
              <a:t> = false;</a:t>
            </a:r>
          </a:p>
          <a:p>
            <a:r>
              <a:rPr lang="en-US" sz="1400" dirty="0"/>
              <a:t>static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spacekey</a:t>
            </a:r>
            <a:r>
              <a:rPr lang="en-US" sz="1400" dirty="0"/>
              <a:t> = false;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942" y="1130499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//Instead of movement, just set flag to true</a:t>
            </a:r>
          </a:p>
          <a:p>
            <a:r>
              <a:rPr lang="en-US" sz="1400" dirty="0"/>
              <a:t>Action </a:t>
            </a:r>
            <a:r>
              <a:rPr lang="en-US" sz="1400" dirty="0" err="1"/>
              <a:t>leftAction</a:t>
            </a:r>
            <a:r>
              <a:rPr lang="en-US" sz="1400" dirty="0"/>
              <a:t> = new </a:t>
            </a:r>
            <a:r>
              <a:rPr lang="en-US" sz="1400" dirty="0" err="1"/>
              <a:t>AbstractAction</a:t>
            </a:r>
            <a:r>
              <a:rPr lang="en-US" sz="1400" dirty="0"/>
              <a:t>()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@Override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actionPerformed</a:t>
            </a:r>
            <a:r>
              <a:rPr lang="en-US" sz="1400" dirty="0"/>
              <a:t>(</a:t>
            </a:r>
            <a:r>
              <a:rPr lang="en-US" sz="1400" dirty="0" err="1"/>
              <a:t>ActionEvent</a:t>
            </a:r>
            <a:r>
              <a:rPr lang="en-US" sz="1400" dirty="0"/>
              <a:t> arg0) 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   </a:t>
            </a:r>
            <a:r>
              <a:rPr lang="en-US" sz="1400" dirty="0" err="1"/>
              <a:t>leftkey</a:t>
            </a:r>
            <a:r>
              <a:rPr lang="en-US" sz="1400" dirty="0"/>
              <a:t> = true;</a:t>
            </a:r>
          </a:p>
          <a:p>
            <a:r>
              <a:rPr lang="en-US" sz="1400" dirty="0"/>
              <a:t>                  }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//We now need a release key Action for the game to function</a:t>
            </a:r>
          </a:p>
          <a:p>
            <a:endParaRPr lang="en-US" sz="1400" dirty="0"/>
          </a:p>
          <a:p>
            <a:r>
              <a:rPr lang="en-US" sz="1400" dirty="0"/>
              <a:t>Action </a:t>
            </a:r>
            <a:r>
              <a:rPr lang="en-US" sz="1400" dirty="0" err="1"/>
              <a:t>leftActionSTOP</a:t>
            </a:r>
            <a:r>
              <a:rPr lang="en-US" sz="1400" dirty="0"/>
              <a:t> = new </a:t>
            </a:r>
            <a:r>
              <a:rPr lang="en-US" sz="1400" dirty="0" err="1"/>
              <a:t>AbstractAction</a:t>
            </a:r>
            <a:r>
              <a:rPr lang="en-US" sz="1400" dirty="0"/>
              <a:t>()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        @Override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actionPerformed</a:t>
            </a:r>
            <a:r>
              <a:rPr lang="en-US" sz="1400" dirty="0"/>
              <a:t>(</a:t>
            </a:r>
            <a:r>
              <a:rPr lang="en-US" sz="1400" dirty="0" err="1"/>
              <a:t>ActionEvent</a:t>
            </a:r>
            <a:r>
              <a:rPr lang="en-US" sz="1400" dirty="0"/>
              <a:t> arg0) </a:t>
            </a:r>
          </a:p>
          <a:p>
            <a:pPr lvl="2"/>
            <a:r>
              <a:rPr lang="en-US" sz="1400" dirty="0"/>
              <a:t>{</a:t>
            </a:r>
          </a:p>
          <a:p>
            <a:pPr lvl="2"/>
            <a:r>
              <a:rPr lang="en-US" sz="1400" dirty="0"/>
              <a:t>         </a:t>
            </a:r>
            <a:r>
              <a:rPr lang="en-US" sz="1400" dirty="0" err="1"/>
              <a:t>leftkey</a:t>
            </a:r>
            <a:r>
              <a:rPr lang="en-US" sz="1400" dirty="0"/>
              <a:t> = false;</a:t>
            </a:r>
          </a:p>
          <a:p>
            <a:pPr lvl="2"/>
            <a:r>
              <a:rPr lang="en-US" sz="1400" dirty="0"/>
              <a:t>		    </a:t>
            </a:r>
          </a:p>
          <a:p>
            <a:pPr lvl="2"/>
            <a:r>
              <a:rPr lang="en-US" sz="1400" dirty="0"/>
              <a:t>}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//then put these in input map and action map for release actions </a:t>
            </a:r>
            <a:r>
              <a:rPr lang="en-US" sz="1400" dirty="0" err="1"/>
              <a:t>i.e</a:t>
            </a:r>
            <a:endParaRPr lang="en-US" sz="1400" dirty="0"/>
          </a:p>
          <a:p>
            <a:r>
              <a:rPr lang="en-US" sz="1400" dirty="0"/>
              <a:t>//for releasing “SPACE”, “release SPACE”. </a:t>
            </a:r>
          </a:p>
        </p:txBody>
      </p:sp>
    </p:spTree>
    <p:extLst>
      <p:ext uri="{BB962C8B-B14F-4D97-AF65-F5344CB8AC3E}">
        <p14:creationId xmlns:p14="http://schemas.microsoft.com/office/powerpoint/2010/main" val="255310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6128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//Inside game loop:</a:t>
            </a:r>
          </a:p>
          <a:p>
            <a:r>
              <a:rPr lang="en-US" dirty="0"/>
              <a:t>while(!</a:t>
            </a:r>
            <a:r>
              <a:rPr lang="en-US" dirty="0" err="1"/>
              <a:t>bulletsthreadhasended</a:t>
            </a:r>
            <a:r>
              <a:rPr lang="en-US" dirty="0"/>
              <a:t>) // loop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// sleep for minimal amount of time</a:t>
            </a:r>
          </a:p>
          <a:p>
            <a:r>
              <a:rPr lang="en-US" dirty="0"/>
              <a:t>			try {</a:t>
            </a:r>
            <a:r>
              <a:rPr lang="en-US" dirty="0" err="1"/>
              <a:t>Thread.sleep</a:t>
            </a:r>
            <a:r>
              <a:rPr lang="en-US" dirty="0"/>
              <a:t>(10); } catch (Exception e) {}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//////////////////////////////////////////////////////////////////////////////////////////controls////////////////////////			</a:t>
            </a:r>
          </a:p>
          <a:p>
            <a:r>
              <a:rPr lang="en-US" dirty="0"/>
              <a:t>			//left movement</a:t>
            </a:r>
          </a:p>
          <a:p>
            <a:r>
              <a:rPr lang="en-US" dirty="0"/>
              <a:t>			if(</a:t>
            </a:r>
            <a:r>
              <a:rPr lang="en-US" dirty="0" err="1"/>
              <a:t>leftkey</a:t>
            </a:r>
            <a:r>
              <a:rPr lang="en-US" dirty="0"/>
              <a:t>) {</a:t>
            </a:r>
          </a:p>
          <a:p>
            <a:r>
              <a:rPr lang="en-US" dirty="0"/>
              <a:t>				if(!</a:t>
            </a:r>
            <a:r>
              <a:rPr lang="en-US" dirty="0" err="1"/>
              <a:t>data.paused</a:t>
            </a:r>
            <a:r>
              <a:rPr lang="en-US" dirty="0"/>
              <a:t>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if(</a:t>
            </a:r>
            <a:r>
              <a:rPr lang="en-US" dirty="0" err="1"/>
              <a:t>data.usership.getXPos</a:t>
            </a:r>
            <a:r>
              <a:rPr lang="en-US" dirty="0"/>
              <a:t>() != 0)</a:t>
            </a:r>
          </a:p>
          <a:p>
            <a:r>
              <a:rPr lang="en-US" dirty="0"/>
              <a:t>							</a:t>
            </a:r>
            <a:r>
              <a:rPr lang="en-US" dirty="0" err="1"/>
              <a:t>data.usership.setXPos</a:t>
            </a:r>
            <a:r>
              <a:rPr lang="en-US" dirty="0"/>
              <a:t>(</a:t>
            </a:r>
            <a:r>
              <a:rPr lang="en-US" dirty="0" err="1"/>
              <a:t>data.usership.getXPos</a:t>
            </a:r>
            <a:r>
              <a:rPr lang="en-US" dirty="0"/>
              <a:t>() - 5);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313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822" y="457199"/>
            <a:ext cx="117096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game works on a Windows computer; on a Mac, the output of a continuous left keypress is not:</a:t>
            </a:r>
          </a:p>
          <a:p>
            <a:r>
              <a:rPr lang="en-US" dirty="0"/>
              <a:t>left, left, left, left ,left, left, left, left, left, left, left, left, left, left, left, left, left, left, left, left, left ,left, left, left, left;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but:</a:t>
            </a:r>
          </a:p>
          <a:p>
            <a:endParaRPr lang="en-US" dirty="0"/>
          </a:p>
          <a:p>
            <a:r>
              <a:rPr lang="en-US" dirty="0"/>
              <a:t>left,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left</a:t>
            </a:r>
            <a:r>
              <a:rPr lang="en-US" dirty="0"/>
              <a:t>, left,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left </a:t>
            </a:r>
            <a:r>
              <a:rPr lang="en-US" dirty="0"/>
              <a:t>,left,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left</a:t>
            </a:r>
            <a:r>
              <a:rPr lang="en-US" dirty="0"/>
              <a:t>, left,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left</a:t>
            </a:r>
            <a:r>
              <a:rPr lang="en-US" dirty="0"/>
              <a:t>, left,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left</a:t>
            </a:r>
            <a:r>
              <a:rPr lang="en-US" dirty="0"/>
              <a:t>, left,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left </a:t>
            </a:r>
            <a:r>
              <a:rPr lang="en-US" dirty="0"/>
              <a:t>,left,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release left</a:t>
            </a:r>
            <a:r>
              <a:rPr lang="en-US" dirty="0"/>
              <a:t>, left.</a:t>
            </a:r>
          </a:p>
          <a:p>
            <a:endParaRPr lang="en-US" dirty="0"/>
          </a:p>
          <a:p>
            <a:r>
              <a:rPr lang="en-US" dirty="0"/>
              <a:t>So this solution would seemingly not work on a Mac, because we would still be relying on successive keypresses </a:t>
            </a:r>
          </a:p>
          <a:p>
            <a:r>
              <a:rPr lang="en-US" dirty="0"/>
              <a:t>to keep the Boolean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0733" y="999068"/>
            <a:ext cx="772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this solution was implemented, it was necessary to reduce </a:t>
            </a:r>
          </a:p>
          <a:p>
            <a:r>
              <a:rPr lang="en-US" dirty="0"/>
              <a:t>the number of pixels moved per movement because the movement was too fast.</a:t>
            </a:r>
          </a:p>
        </p:txBody>
      </p:sp>
    </p:spTree>
    <p:extLst>
      <p:ext uri="{BB962C8B-B14F-4D97-AF65-F5344CB8AC3E}">
        <p14:creationId xmlns:p14="http://schemas.microsoft.com/office/powerpoint/2010/main" val="102434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3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3584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KeyInputHandler</a:t>
            </a:r>
            <a:r>
              <a:rPr lang="en-US" dirty="0"/>
              <a:t> extends </a:t>
            </a:r>
            <a:r>
              <a:rPr lang="en-US" dirty="0" err="1"/>
              <a:t>KeyAdapter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void </a:t>
            </a:r>
            <a:r>
              <a:rPr lang="en-US" dirty="0" err="1"/>
              <a:t>keyPressed</a:t>
            </a:r>
            <a:r>
              <a:rPr lang="en-US" dirty="0"/>
              <a:t>(</a:t>
            </a:r>
            <a:r>
              <a:rPr lang="en-US" dirty="0" err="1"/>
              <a:t>KeyEvent</a:t>
            </a:r>
            <a:r>
              <a:rPr lang="en-US" dirty="0"/>
              <a:t> e)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</a:t>
            </a:r>
            <a:r>
              <a:rPr lang="en-US" dirty="0" err="1"/>
              <a:t>e.getKeyCode</a:t>
            </a:r>
            <a:r>
              <a:rPr lang="en-US" dirty="0"/>
              <a:t>() == </a:t>
            </a:r>
            <a:r>
              <a:rPr lang="en-US" dirty="0" err="1"/>
              <a:t>KeyEvent.VK_LEFT</a:t>
            </a:r>
            <a:r>
              <a:rPr lang="en-US" dirty="0"/>
              <a:t>)</a:t>
            </a:r>
          </a:p>
          <a:p>
            <a:r>
              <a:rPr lang="en-US" dirty="0"/>
              <a:t>		{//move left a few pixels}</a:t>
            </a:r>
          </a:p>
          <a:p>
            <a:endParaRPr lang="en-US" dirty="0"/>
          </a:p>
          <a:p>
            <a:r>
              <a:rPr lang="en-US" dirty="0"/>
              <a:t>		if (</a:t>
            </a:r>
            <a:r>
              <a:rPr lang="en-US" dirty="0" err="1"/>
              <a:t>e.getKeyCode</a:t>
            </a:r>
            <a:r>
              <a:rPr lang="en-US" dirty="0"/>
              <a:t>() == </a:t>
            </a:r>
            <a:r>
              <a:rPr lang="en-US" dirty="0" err="1"/>
              <a:t>KeyEvent.VK_RIGHT</a:t>
            </a:r>
            <a:r>
              <a:rPr lang="en-US" dirty="0"/>
              <a:t>)</a:t>
            </a:r>
          </a:p>
          <a:p>
            <a:r>
              <a:rPr lang="en-US" dirty="0"/>
              <a:t>		{move right a few pixels}</a:t>
            </a:r>
          </a:p>
          <a:p>
            <a:endParaRPr lang="en-US" dirty="0"/>
          </a:p>
          <a:p>
            <a:r>
              <a:rPr lang="en-US" dirty="0"/>
              <a:t>		if (</a:t>
            </a:r>
            <a:r>
              <a:rPr lang="en-US" dirty="0" err="1"/>
              <a:t>e.getKeyCode</a:t>
            </a:r>
            <a:r>
              <a:rPr lang="en-US" dirty="0"/>
              <a:t>() == </a:t>
            </a:r>
            <a:r>
              <a:rPr lang="en-US" dirty="0" err="1"/>
              <a:t>KeyEvent.VK_SPACE</a:t>
            </a:r>
            <a:r>
              <a:rPr lang="en-US" dirty="0"/>
              <a:t>)</a:t>
            </a:r>
          </a:p>
          <a:p>
            <a:r>
              <a:rPr lang="en-US" dirty="0"/>
              <a:t>		{//shoot}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//in main:</a:t>
            </a:r>
          </a:p>
          <a:p>
            <a:r>
              <a:rPr lang="en-US" dirty="0"/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data</a:t>
            </a:r>
            <a:r>
              <a:rPr lang="en-US" b="0" i="0" dirty="0" err="1">
                <a:solidFill>
                  <a:srgbClr val="D73A49"/>
                </a:solidFill>
                <a:effectLst/>
                <a:latin typeface="SFMono-Regular"/>
              </a:rPr>
              <a:t>.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window</a:t>
            </a:r>
            <a:r>
              <a:rPr lang="en-US" b="0" i="0" dirty="0" err="1">
                <a:solidFill>
                  <a:srgbClr val="D73A49"/>
                </a:solidFill>
                <a:effectLst/>
                <a:latin typeface="SFMono-Regular"/>
              </a:rPr>
              <a:t>.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addKeyListener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D73A49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KeyInputHandler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(data));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1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2176" y="772068"/>
            <a:ext cx="883305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Problems: </a:t>
            </a:r>
          </a:p>
          <a:p>
            <a:endParaRPr lang="en-US" sz="3200" dirty="0"/>
          </a:p>
          <a:p>
            <a:r>
              <a:rPr lang="en-US" sz="3200" dirty="0"/>
              <a:t>When moving, if you shoot, it stops the movement, </a:t>
            </a:r>
          </a:p>
          <a:p>
            <a:r>
              <a:rPr lang="en-US" sz="3200" dirty="0"/>
              <a:t>And doesn’t resume even after you release the </a:t>
            </a:r>
          </a:p>
          <a:p>
            <a:r>
              <a:rPr lang="en-US" sz="3200" dirty="0"/>
              <a:t>shooting button. </a:t>
            </a:r>
          </a:p>
          <a:p>
            <a:endParaRPr lang="en-US" sz="3200" dirty="0"/>
          </a:p>
          <a:p>
            <a:r>
              <a:rPr lang="en-US" sz="3200" dirty="0"/>
              <a:t>Similarly, when holding down the shooting button,</a:t>
            </a:r>
          </a:p>
          <a:p>
            <a:r>
              <a:rPr lang="en-US" sz="3200" dirty="0"/>
              <a:t>movement stops the shooting.</a:t>
            </a:r>
          </a:p>
          <a:p>
            <a:endParaRPr lang="en-US" sz="3200" dirty="0"/>
          </a:p>
          <a:p>
            <a:r>
              <a:rPr lang="en-US" sz="3200" dirty="0"/>
              <a:t>Additionally, after an initial short movement, there is a slight lag before resuming </a:t>
            </a:r>
            <a:r>
              <a:rPr lang="en-US" sz="3200" dirty="0" err="1"/>
              <a:t>movment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2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77688"/>
              </p:ext>
            </p:extLst>
          </p:nvPr>
        </p:nvGraphicFramePr>
        <p:xfrm>
          <a:off x="1429790" y="706583"/>
          <a:ext cx="662430" cy="5470377"/>
        </p:xfrm>
        <a:graphic>
          <a:graphicData uri="http://schemas.openxmlformats.org/drawingml/2006/table">
            <a:tbl>
              <a:tblPr/>
              <a:tblGrid>
                <a:gridCol w="662430">
                  <a:extLst>
                    <a:ext uri="{9D8B030D-6E8A-4147-A177-3AD203B41FA5}">
                      <a16:colId xmlns:a16="http://schemas.microsoft.com/office/drawing/2014/main" val="2515083404"/>
                    </a:ext>
                  </a:extLst>
                </a:gridCol>
              </a:tblGrid>
              <a:tr h="1777875">
                <a:tc>
                  <a:txBody>
                    <a:bodyPr/>
                    <a:lstStyle/>
                    <a:p>
                      <a:pPr fontAlgn="t"/>
                      <a:endParaRPr lang="en-US" sz="5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65440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558648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37184"/>
                  </a:ext>
                </a:extLst>
              </a:tr>
              <a:tr h="341900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50799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68990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327641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 dirty="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150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893211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41801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232025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593848"/>
                  </a:ext>
                </a:extLst>
              </a:tr>
              <a:tr h="341900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762238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78585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78661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77174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54954"/>
                  </a:ext>
                </a:extLst>
              </a:tr>
              <a:tr h="23932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94904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98230"/>
                  </a:ext>
                </a:extLst>
              </a:tr>
              <a:tr h="341900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97221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2738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36210"/>
                  </a:ext>
                </a:extLst>
              </a:tr>
              <a:tr h="136759">
                <a:tc>
                  <a:txBody>
                    <a:bodyPr/>
                    <a:lstStyle/>
                    <a:p>
                      <a:pPr algn="r" fontAlgn="t"/>
                      <a:endParaRPr lang="en-US" sz="500" dirty="0">
                        <a:effectLst/>
                        <a:latin typeface="SFMono-Regular"/>
                      </a:endParaRPr>
                    </a:p>
                  </a:txBody>
                  <a:tcPr marL="28329" marR="28329" marT="13598" marB="135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121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0" y="-7965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First, switched from Event Listener to </a:t>
            </a:r>
            <a:r>
              <a:rPr lang="en-US" dirty="0" err="1"/>
              <a:t>Keybindings</a:t>
            </a:r>
            <a:r>
              <a:rPr lang="en-US" dirty="0"/>
              <a:t>:</a:t>
            </a:r>
          </a:p>
          <a:p>
            <a:r>
              <a:rPr lang="en-US" dirty="0"/>
              <a:t>(Thought that would help)</a:t>
            </a:r>
          </a:p>
          <a:p>
            <a:r>
              <a:rPr lang="en-US" dirty="0"/>
              <a:t>Action </a:t>
            </a:r>
            <a:r>
              <a:rPr lang="en-US" dirty="0" err="1"/>
              <a:t>leftAction</a:t>
            </a:r>
            <a:r>
              <a:rPr lang="en-US" dirty="0"/>
              <a:t> = new </a:t>
            </a:r>
            <a:r>
              <a:rPr lang="en-US" dirty="0" err="1"/>
              <a:t>AbstractAction</a:t>
            </a:r>
            <a:r>
              <a:rPr lang="en-US" dirty="0"/>
              <a:t>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arg0) </a:t>
            </a:r>
          </a:p>
          <a:p>
            <a:r>
              <a:rPr lang="en-US" dirty="0"/>
              <a:t>  	{</a:t>
            </a:r>
          </a:p>
          <a:p>
            <a:r>
              <a:rPr lang="en-US" dirty="0"/>
              <a:t>		//move left		  </a:t>
            </a:r>
          </a:p>
          <a:p>
            <a:r>
              <a:rPr lang="en-US" dirty="0"/>
              <a:t>               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Action </a:t>
            </a:r>
            <a:r>
              <a:rPr lang="en-US" dirty="0" err="1"/>
              <a:t>shootAction</a:t>
            </a:r>
            <a:r>
              <a:rPr lang="en-US" dirty="0"/>
              <a:t> = new </a:t>
            </a:r>
            <a:r>
              <a:rPr lang="en-US" dirty="0" err="1"/>
              <a:t>AbstractAction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arg0)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 	//activate shoot method		  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//same for moving right.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730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5753" y="1030778"/>
            <a:ext cx="67582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KeyStroke</a:t>
            </a:r>
            <a:r>
              <a:rPr lang="en-US" dirty="0"/>
              <a:t> space = </a:t>
            </a:r>
            <a:r>
              <a:rPr lang="en-US" dirty="0" err="1"/>
              <a:t>KeyStroke.getKeyStroke</a:t>
            </a:r>
            <a:r>
              <a:rPr lang="en-US" dirty="0"/>
              <a:t>("SPACE");</a:t>
            </a:r>
          </a:p>
          <a:p>
            <a:r>
              <a:rPr lang="en-US" dirty="0" err="1"/>
              <a:t>KeyStroke</a:t>
            </a:r>
            <a:r>
              <a:rPr lang="en-US" dirty="0"/>
              <a:t> left = </a:t>
            </a:r>
            <a:r>
              <a:rPr lang="en-US" dirty="0" err="1"/>
              <a:t>KeyStroke.getKeyStroke</a:t>
            </a:r>
            <a:r>
              <a:rPr lang="en-US" dirty="0"/>
              <a:t>("LEFT");</a:t>
            </a:r>
          </a:p>
          <a:p>
            <a:r>
              <a:rPr lang="en-US" dirty="0" err="1"/>
              <a:t>KeyStroke</a:t>
            </a:r>
            <a:r>
              <a:rPr lang="en-US" dirty="0"/>
              <a:t> right = </a:t>
            </a:r>
            <a:r>
              <a:rPr lang="en-US" dirty="0" err="1"/>
              <a:t>KeyStroke.getKeyStroke</a:t>
            </a:r>
            <a:r>
              <a:rPr lang="en-US" dirty="0"/>
              <a:t>("RIGHT");</a:t>
            </a:r>
          </a:p>
          <a:p>
            <a:r>
              <a:rPr lang="en-US" dirty="0"/>
              <a:t>//similar for pausing the game</a:t>
            </a:r>
          </a:p>
          <a:p>
            <a:endParaRPr lang="en-US" dirty="0"/>
          </a:p>
          <a:p>
            <a:r>
              <a:rPr lang="en-US" dirty="0"/>
              <a:t>//”Space” and “RIGHT” are actual java names for the keys.</a:t>
            </a:r>
          </a:p>
          <a:p>
            <a:endParaRPr lang="en-US" dirty="0"/>
          </a:p>
          <a:p>
            <a:r>
              <a:rPr lang="en-US" dirty="0"/>
              <a:t>//level of focus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mapName</a:t>
            </a:r>
            <a:r>
              <a:rPr lang="en-US" dirty="0"/>
              <a:t> = </a:t>
            </a:r>
            <a:r>
              <a:rPr lang="en-US" dirty="0" err="1"/>
              <a:t>JComponent.WHEN_IN_FOCUSED_WINDOW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//create input map for the </a:t>
            </a:r>
            <a:r>
              <a:rPr lang="en-US" dirty="0" err="1"/>
              <a:t>Jpanel</a:t>
            </a:r>
            <a:r>
              <a:rPr lang="en-US" dirty="0"/>
              <a:t> in the window		</a:t>
            </a:r>
          </a:p>
          <a:p>
            <a:r>
              <a:rPr lang="en-US" dirty="0" err="1"/>
              <a:t>InputMap</a:t>
            </a:r>
            <a:r>
              <a:rPr lang="en-US" dirty="0"/>
              <a:t> </a:t>
            </a:r>
            <a:r>
              <a:rPr lang="en-US" dirty="0" err="1"/>
              <a:t>inputMap</a:t>
            </a:r>
            <a:r>
              <a:rPr lang="en-US" dirty="0"/>
              <a:t> = </a:t>
            </a:r>
            <a:r>
              <a:rPr lang="en-US" dirty="0" err="1"/>
              <a:t>window.getPanel</a:t>
            </a:r>
            <a:r>
              <a:rPr lang="en-US" dirty="0"/>
              <a:t>().</a:t>
            </a:r>
            <a:r>
              <a:rPr lang="en-US" dirty="0" err="1"/>
              <a:t>getInputMap</a:t>
            </a:r>
            <a:r>
              <a:rPr lang="en-US" dirty="0"/>
              <a:t>(</a:t>
            </a:r>
            <a:r>
              <a:rPr lang="en-US" dirty="0" err="1"/>
              <a:t>mapName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73978" y="3566160"/>
            <a:ext cx="3965171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5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1745" y="695696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//Create string id for each keystroke and put in </a:t>
            </a:r>
            <a:r>
              <a:rPr lang="en-US" sz="2200" dirty="0" err="1"/>
              <a:t>inputmap</a:t>
            </a:r>
            <a:endParaRPr lang="en-US" sz="2200" dirty="0"/>
          </a:p>
          <a:p>
            <a:r>
              <a:rPr lang="en-US" sz="2200" dirty="0" err="1"/>
              <a:t>inputMap.put</a:t>
            </a:r>
            <a:r>
              <a:rPr lang="en-US" sz="2200" dirty="0"/>
              <a:t>(space, "shoot");</a:t>
            </a:r>
          </a:p>
          <a:p>
            <a:r>
              <a:rPr lang="en-US" sz="2200" dirty="0" err="1"/>
              <a:t>inputMap.put</a:t>
            </a:r>
            <a:r>
              <a:rPr lang="en-US" sz="2200" dirty="0"/>
              <a:t>(left, "left");</a:t>
            </a:r>
          </a:p>
          <a:p>
            <a:r>
              <a:rPr lang="en-US" sz="2200" dirty="0" err="1"/>
              <a:t>inputMap.put</a:t>
            </a:r>
            <a:r>
              <a:rPr lang="en-US" sz="2200" dirty="0"/>
              <a:t>(right, "right");</a:t>
            </a:r>
          </a:p>
          <a:p>
            <a:r>
              <a:rPr lang="en-US" sz="2200" dirty="0"/>
              <a:t>		</a:t>
            </a:r>
          </a:p>
          <a:p>
            <a:r>
              <a:rPr lang="en-US" sz="2200" dirty="0"/>
              <a:t>//Create </a:t>
            </a:r>
            <a:r>
              <a:rPr lang="en-US" sz="2200" dirty="0" err="1"/>
              <a:t>ActionMap</a:t>
            </a:r>
            <a:r>
              <a:rPr lang="en-US" sz="2200" dirty="0"/>
              <a:t> for same </a:t>
            </a:r>
            <a:r>
              <a:rPr lang="en-US" sz="2200" dirty="0" err="1"/>
              <a:t>Jcomponent</a:t>
            </a:r>
            <a:r>
              <a:rPr lang="en-US" sz="2200" dirty="0"/>
              <a:t> as </a:t>
            </a:r>
            <a:r>
              <a:rPr lang="en-US" sz="2200" dirty="0" err="1"/>
              <a:t>inputmap</a:t>
            </a:r>
            <a:r>
              <a:rPr lang="en-US" sz="2200" dirty="0"/>
              <a:t> </a:t>
            </a:r>
            <a:r>
              <a:rPr lang="en-US" sz="2200" dirty="0" err="1"/>
              <a:t>itemActionMap</a:t>
            </a:r>
            <a:r>
              <a:rPr lang="en-US" sz="2200" dirty="0"/>
              <a:t> </a:t>
            </a:r>
            <a:r>
              <a:rPr lang="en-US" sz="2200" dirty="0" err="1"/>
              <a:t>amap</a:t>
            </a:r>
            <a:r>
              <a:rPr lang="en-US" sz="2200" dirty="0"/>
              <a:t> = </a:t>
            </a:r>
            <a:r>
              <a:rPr lang="en-US" sz="2200" dirty="0" err="1"/>
              <a:t>window.getPanel</a:t>
            </a:r>
            <a:r>
              <a:rPr lang="en-US" sz="2200" dirty="0"/>
              <a:t>().</a:t>
            </a:r>
            <a:r>
              <a:rPr lang="en-US" sz="2200" dirty="0" err="1"/>
              <a:t>getActionMap</a:t>
            </a:r>
            <a:r>
              <a:rPr lang="en-US" sz="2200" dirty="0"/>
              <a:t>();</a:t>
            </a:r>
          </a:p>
          <a:p>
            <a:endParaRPr lang="en-US" sz="2200" dirty="0"/>
          </a:p>
          <a:p>
            <a:r>
              <a:rPr lang="en-US" sz="2200" dirty="0"/>
              <a:t>//map action to keystroke id in </a:t>
            </a:r>
            <a:r>
              <a:rPr lang="en-US" sz="2200" dirty="0" err="1"/>
              <a:t>inputMap</a:t>
            </a:r>
            <a:r>
              <a:rPr lang="en-US" sz="2200" dirty="0"/>
              <a:t>		</a:t>
            </a:r>
          </a:p>
          <a:p>
            <a:r>
              <a:rPr lang="en-US" sz="2200" dirty="0" err="1"/>
              <a:t>amap.put</a:t>
            </a:r>
            <a:r>
              <a:rPr lang="en-US" sz="2200" dirty="0"/>
              <a:t>("shoot", </a:t>
            </a:r>
            <a:r>
              <a:rPr lang="en-US" sz="2200" dirty="0" err="1"/>
              <a:t>shootAction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amap.put</a:t>
            </a:r>
            <a:r>
              <a:rPr lang="en-US" sz="2200" dirty="0"/>
              <a:t>("left", </a:t>
            </a:r>
            <a:r>
              <a:rPr lang="en-US" sz="2200" dirty="0" err="1"/>
              <a:t>leftAction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amap.put</a:t>
            </a:r>
            <a:r>
              <a:rPr lang="en-US" sz="2200" dirty="0"/>
              <a:t>("right", </a:t>
            </a:r>
            <a:r>
              <a:rPr lang="en-US" sz="2200" dirty="0" err="1"/>
              <a:t>rightAction</a:t>
            </a:r>
            <a:r>
              <a:rPr lang="en-US" sz="2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215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04" y="1490348"/>
            <a:ext cx="890314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SAME PROBLEMS</a:t>
            </a:r>
          </a:p>
          <a:p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5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443841"/>
            <a:ext cx="6096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Analyzing problem:</a:t>
            </a:r>
          </a:p>
          <a:p>
            <a:r>
              <a:rPr lang="en-US" dirty="0"/>
              <a:t>The reason holding down keys generates continuous movement is that holding down the key generates successive keystroke events, i.e.</a:t>
            </a:r>
          </a:p>
          <a:p>
            <a:r>
              <a:rPr lang="en-US" dirty="0"/>
              <a:t> left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r>
              <a:rPr lang="en-US" dirty="0"/>
              <a:t> </a:t>
            </a:r>
            <a:r>
              <a:rPr lang="en-US" dirty="0" err="1"/>
              <a:t>left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3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4887" y="1354975"/>
            <a:ext cx="50790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delay in initial movement is due to some kind of operating system issue.</a:t>
            </a:r>
          </a:p>
          <a:p>
            <a:endParaRPr lang="en-US" sz="2800" dirty="0"/>
          </a:p>
          <a:p>
            <a:r>
              <a:rPr lang="en-US" sz="2800" dirty="0"/>
              <a:t>The cancelling of first key action by pressing another key, I’m not sure if its an operating system issue or a java issue.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6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SFMono-Regular</vt:lpstr>
      <vt:lpstr>Office Theme</vt:lpstr>
      <vt:lpstr>Controlling the 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Movement in Space</dc:title>
  <dc:creator>Avraham Mayerfeld</dc:creator>
  <cp:lastModifiedBy>a m</cp:lastModifiedBy>
  <cp:revision>25</cp:revision>
  <dcterms:created xsi:type="dcterms:W3CDTF">2018-12-31T23:16:57Z</dcterms:created>
  <dcterms:modified xsi:type="dcterms:W3CDTF">2019-02-03T20:07:15Z</dcterms:modified>
</cp:coreProperties>
</file>