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3429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6858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10287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13716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7145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20574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24003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27432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3B424F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Neue"/>
          <a:ea typeface="Helvetica Neue"/>
          <a:cs typeface="Helvetica Neue"/>
        </a:font>
        <a:srgbClr val="D6D5E1"/>
      </a:tcTxStyle>
      <a:tcStyle>
        <a:tcBdr>
          <a:left>
            <a:ln w="12700" cap="flat">
              <a:solidFill>
                <a:srgbClr val="677077"/>
              </a:solidFill>
              <a:prstDash val="solid"/>
              <a:miter lim="400000"/>
            </a:ln>
          </a:left>
          <a:right>
            <a:ln w="12700" cap="flat">
              <a:solidFill>
                <a:srgbClr val="677077"/>
              </a:solidFill>
              <a:prstDash val="solid"/>
              <a:miter lim="400000"/>
            </a:ln>
          </a:right>
          <a:top>
            <a:ln w="12700" cap="flat">
              <a:solidFill>
                <a:srgbClr val="677077"/>
              </a:solidFill>
              <a:prstDash val="solid"/>
              <a:miter lim="400000"/>
            </a:ln>
          </a:top>
          <a:bottom>
            <a:ln w="12700" cap="flat">
              <a:solidFill>
                <a:srgbClr val="677077"/>
              </a:solidFill>
              <a:prstDash val="solid"/>
              <a:miter lim="400000"/>
            </a:ln>
          </a:bottom>
          <a:insideH>
            <a:ln w="12700" cap="flat">
              <a:solidFill>
                <a:srgbClr val="677077"/>
              </a:solidFill>
              <a:prstDash val="solid"/>
              <a:miter lim="400000"/>
            </a:ln>
          </a:insideH>
          <a:insideV>
            <a:ln w="12700" cap="flat">
              <a:solidFill>
                <a:srgbClr val="67707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677077"/>
              </a:solidFill>
              <a:prstDash val="solid"/>
              <a:miter lim="400000"/>
            </a:ln>
          </a:left>
          <a:right>
            <a:ln w="12700" cap="flat">
              <a:solidFill>
                <a:srgbClr val="677077"/>
              </a:solidFill>
              <a:prstDash val="solid"/>
              <a:miter lim="400000"/>
            </a:ln>
          </a:right>
          <a:top>
            <a:ln w="12700" cap="flat">
              <a:solidFill>
                <a:srgbClr val="677077"/>
              </a:solidFill>
              <a:prstDash val="solid"/>
              <a:miter lim="400000"/>
            </a:ln>
          </a:top>
          <a:bottom>
            <a:ln w="12700" cap="flat">
              <a:solidFill>
                <a:srgbClr val="677077"/>
              </a:solidFill>
              <a:prstDash val="solid"/>
              <a:miter lim="400000"/>
            </a:ln>
          </a:bottom>
          <a:insideH>
            <a:ln w="12700" cap="flat">
              <a:solidFill>
                <a:srgbClr val="677077"/>
              </a:solidFill>
              <a:prstDash val="solid"/>
              <a:miter lim="400000"/>
            </a:ln>
          </a:insideH>
          <a:insideV>
            <a:ln w="12700" cap="flat">
              <a:solidFill>
                <a:srgbClr val="677077"/>
              </a:solidFill>
              <a:prstDash val="solid"/>
              <a:miter lim="400000"/>
            </a:ln>
          </a:insideV>
        </a:tcBdr>
        <a:fill>
          <a:solidFill>
            <a:srgbClr val="BAC2CA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677077"/>
              </a:solidFill>
              <a:prstDash val="solid"/>
              <a:miter lim="400000"/>
            </a:ln>
          </a:left>
          <a:right>
            <a:ln w="12700" cap="flat">
              <a:solidFill>
                <a:srgbClr val="677077"/>
              </a:solidFill>
              <a:prstDash val="solid"/>
              <a:miter lim="400000"/>
            </a:ln>
          </a:right>
          <a:top>
            <a:ln w="12700" cap="flat">
              <a:solidFill>
                <a:srgbClr val="677077"/>
              </a:solidFill>
              <a:prstDash val="solid"/>
              <a:miter lim="400000"/>
            </a:ln>
          </a:top>
          <a:bottom>
            <a:ln w="12700" cap="flat">
              <a:solidFill>
                <a:srgbClr val="677077"/>
              </a:solidFill>
              <a:prstDash val="solid"/>
              <a:miter lim="400000"/>
            </a:ln>
          </a:bottom>
          <a:insideH>
            <a:ln w="12700" cap="flat">
              <a:solidFill>
                <a:srgbClr val="677077"/>
              </a:solidFill>
              <a:prstDash val="solid"/>
              <a:miter lim="400000"/>
            </a:ln>
          </a:insideH>
          <a:insideV>
            <a:ln w="12700" cap="flat">
              <a:solidFill>
                <a:srgbClr val="677077"/>
              </a:solidFill>
              <a:prstDash val="solid"/>
              <a:miter lim="400000"/>
            </a:ln>
          </a:insideV>
        </a:tcBdr>
        <a:fill>
          <a:solidFill>
            <a:srgbClr val="A3AA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677077"/>
              </a:solidFill>
              <a:prstDash val="solid"/>
              <a:miter lim="400000"/>
            </a:ln>
          </a:left>
          <a:right>
            <a:ln w="12700" cap="flat">
              <a:solidFill>
                <a:srgbClr val="677077"/>
              </a:solidFill>
              <a:prstDash val="solid"/>
              <a:miter lim="400000"/>
            </a:ln>
          </a:right>
          <a:top>
            <a:ln w="12700" cap="flat">
              <a:solidFill>
                <a:srgbClr val="677077"/>
              </a:solidFill>
              <a:prstDash val="solid"/>
              <a:miter lim="400000"/>
            </a:ln>
          </a:top>
          <a:bottom>
            <a:ln w="12700" cap="flat">
              <a:solidFill>
                <a:srgbClr val="677077"/>
              </a:solidFill>
              <a:prstDash val="solid"/>
              <a:miter lim="400000"/>
            </a:ln>
          </a:bottom>
          <a:insideH>
            <a:ln w="12700" cap="flat">
              <a:solidFill>
                <a:srgbClr val="677077"/>
              </a:solidFill>
              <a:prstDash val="solid"/>
              <a:miter lim="400000"/>
            </a:ln>
          </a:insideH>
          <a:insideV>
            <a:ln w="12700" cap="flat">
              <a:solidFill>
                <a:srgbClr val="677077"/>
              </a:solidFill>
              <a:prstDash val="solid"/>
              <a:miter lim="400000"/>
            </a:ln>
          </a:insideV>
        </a:tcBdr>
        <a:fill>
          <a:solidFill>
            <a:srgbClr val="A3AAB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82"/>
  </p:normalViewPr>
  <p:slideViewPr>
    <p:cSldViewPr snapToGrid="0" snapToObjects="1">
      <p:cViewPr varScale="1">
        <p:scale>
          <a:sx n="76" d="100"/>
          <a:sy n="76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001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8001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8001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8001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8001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8001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8001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8001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8001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5154" y="-17509"/>
            <a:ext cx="13004801" cy="975360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26593" y="385715"/>
            <a:ext cx="12151614" cy="8084719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8704" tIns="38704" rIns="38704" bIns="38704" anchor="ctr"/>
          <a:lstStyle/>
          <a:p>
            <a:pPr>
              <a:defRPr sz="5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67618" y="1703009"/>
            <a:ext cx="11069564" cy="1555932"/>
          </a:xfrm>
          <a:prstGeom prst="rect">
            <a:avLst/>
          </a:prstGeom>
        </p:spPr>
        <p:txBody>
          <a:bodyPr lIns="38704" tIns="38704" rIns="38704" bIns="38704"/>
          <a:lstStyle>
            <a:lvl1pPr algn="l" defTabSz="800100">
              <a:lnSpc>
                <a:spcPct val="100000"/>
              </a:lnSpc>
              <a:defRPr sz="54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half" idx="1"/>
          </p:nvPr>
        </p:nvSpPr>
        <p:spPr>
          <a:xfrm>
            <a:off x="967618" y="3344091"/>
            <a:ext cx="11069564" cy="2353250"/>
          </a:xfrm>
          <a:prstGeom prst="rect">
            <a:avLst/>
          </a:prstGeom>
        </p:spPr>
        <p:txBody>
          <a:bodyPr lIns="38704" tIns="38704" rIns="38704" bIns="38704"/>
          <a:lstStyle>
            <a:lvl1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2400"/>
            </a:lvl1pPr>
            <a:lvl2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</a:lvl2pPr>
            <a:lvl3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2000"/>
            </a:lvl3pPr>
            <a:lvl4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800"/>
            </a:lvl4pPr>
            <a:lvl5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12593426" y="9271241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90176" y="383045"/>
            <a:ext cx="12424447" cy="898751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14300" dir="14400000" rotWithShape="0">
              <a:srgbClr val="000000">
                <a:alpha val="28000"/>
              </a:srgbClr>
            </a:outerShdw>
          </a:effectLst>
        </p:spPr>
        <p:txBody>
          <a:bodyPr lIns="25803" tIns="25803" rIns="25803" bIns="25803" anchor="ctr"/>
          <a:lstStyle/>
          <a:p>
            <a:pPr defTabSz="584200">
              <a:defRPr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87851" y="642038"/>
            <a:ext cx="12029097" cy="8069575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2253" tIns="32253" rIns="32253" bIns="32253" anchor="ctr"/>
          <a:lstStyle/>
          <a:p>
            <a:pPr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890082" y="2231974"/>
            <a:ext cx="9224637" cy="1296611"/>
          </a:xfrm>
          <a:prstGeom prst="rect">
            <a:avLst/>
          </a:prstGeom>
        </p:spPr>
        <p:txBody>
          <a:bodyPr lIns="32253" tIns="32253" rIns="32253" bIns="32253"/>
          <a:lstStyle>
            <a:lvl1pPr algn="l" defTabSz="800100">
              <a:lnSpc>
                <a:spcPct val="100000"/>
              </a:lnSpc>
              <a:defRPr sz="52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1890082" y="3793066"/>
            <a:ext cx="9224637" cy="3122185"/>
          </a:xfrm>
          <a:prstGeom prst="rect">
            <a:avLst/>
          </a:prstGeom>
        </p:spPr>
        <p:txBody>
          <a:bodyPr lIns="32253" tIns="32253" rIns="32253" bIns="32253"/>
          <a:lstStyle>
            <a:lvl1pPr marL="369794" indent="-369794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</a:lvl1pPr>
            <a:lvl2pPr marL="587766" indent="-341312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2000"/>
            </a:lvl2pPr>
            <a:lvl3pPr marL="817337" indent="-312420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800"/>
            </a:lvl3pPr>
            <a:lvl4pPr marL="1068181" indent="-304800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600"/>
            </a:lvl4pPr>
            <a:lvl5pPr marL="1295953" indent="-274108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11115167" y="7508723"/>
            <a:ext cx="262021" cy="249829"/>
          </a:xfrm>
          <a:prstGeom prst="rect">
            <a:avLst/>
          </a:prstGeom>
        </p:spPr>
        <p:txBody>
          <a:bodyPr wrap="none" lIns="25803" tIns="25803" rIns="25803" bIns="25803"/>
          <a:lstStyle>
            <a:lvl1pPr algn="r" defTabSz="80010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66993" y="550007"/>
            <a:ext cx="12070814" cy="865358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397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21747" y="3677456"/>
            <a:ext cx="2824262" cy="416288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600762" y="3677456"/>
            <a:ext cx="2824261" cy="416288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579777" y="3677456"/>
            <a:ext cx="2824262" cy="416288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9558791" y="3677456"/>
            <a:ext cx="2824262" cy="416288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821257" y="4578967"/>
            <a:ext cx="2421901" cy="545440"/>
          </a:xfrm>
          <a:prstGeom prst="rect">
            <a:avLst/>
          </a:prstGeom>
        </p:spPr>
        <p:txBody>
          <a:bodyPr lIns="30963" tIns="30963" rIns="30963" bIns="30963" anchor="b">
            <a:spAutoFit/>
          </a:bodyPr>
          <a:lstStyle>
            <a:lvl1pPr marL="0" indent="0" algn="ctr" defTabSz="8001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BC00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149" name="Shape 149"/>
          <p:cNvSpPr>
            <a:spLocks noGrp="1"/>
          </p:cNvSpPr>
          <p:nvPr>
            <p:ph type="pic" sz="quarter" idx="14"/>
          </p:nvPr>
        </p:nvSpPr>
        <p:spPr>
          <a:xfrm>
            <a:off x="621747" y="1433523"/>
            <a:ext cx="2824262" cy="208918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sz="quarter" idx="15"/>
          </p:nvPr>
        </p:nvSpPr>
        <p:spPr>
          <a:xfrm>
            <a:off x="3600762" y="1433523"/>
            <a:ext cx="2824261" cy="208918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pic" sz="quarter" idx="16"/>
          </p:nvPr>
        </p:nvSpPr>
        <p:spPr>
          <a:xfrm>
            <a:off x="6579777" y="1433523"/>
            <a:ext cx="2824262" cy="208918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sz="quarter" idx="17"/>
          </p:nvPr>
        </p:nvSpPr>
        <p:spPr>
          <a:xfrm>
            <a:off x="9558791" y="1433523"/>
            <a:ext cx="2824262" cy="208918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8"/>
          </p:nvPr>
        </p:nvSpPr>
        <p:spPr>
          <a:xfrm>
            <a:off x="3800272" y="4578967"/>
            <a:ext cx="2421901" cy="545440"/>
          </a:xfrm>
          <a:prstGeom prst="rect">
            <a:avLst/>
          </a:prstGeom>
        </p:spPr>
        <p:txBody>
          <a:bodyPr lIns="30963" tIns="30963" rIns="30963" bIns="30963" anchor="b">
            <a:spAutoFit/>
          </a:bodyPr>
          <a:lstStyle>
            <a:lvl1pPr marL="0" indent="0" algn="ctr" defTabSz="8001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BC00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9"/>
          </p:nvPr>
        </p:nvSpPr>
        <p:spPr>
          <a:xfrm>
            <a:off x="6779286" y="4578967"/>
            <a:ext cx="2421902" cy="545440"/>
          </a:xfrm>
          <a:prstGeom prst="rect">
            <a:avLst/>
          </a:prstGeom>
        </p:spPr>
        <p:txBody>
          <a:bodyPr lIns="30963" tIns="30963" rIns="30963" bIns="30963" anchor="b">
            <a:spAutoFit/>
          </a:bodyPr>
          <a:lstStyle>
            <a:lvl1pPr marL="0" indent="0" algn="ctr" defTabSz="8001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BC00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20"/>
          </p:nvPr>
        </p:nvSpPr>
        <p:spPr>
          <a:xfrm>
            <a:off x="9758302" y="4578967"/>
            <a:ext cx="2421901" cy="545440"/>
          </a:xfrm>
          <a:prstGeom prst="rect">
            <a:avLst/>
          </a:prstGeom>
        </p:spPr>
        <p:txBody>
          <a:bodyPr lIns="30963" tIns="30963" rIns="30963" bIns="30963" anchor="b">
            <a:spAutoFit/>
          </a:bodyPr>
          <a:lstStyle>
            <a:lvl1pPr marL="0" indent="0" algn="ctr" defTabSz="8001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BC00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sz="quarter" idx="21"/>
          </p:nvPr>
        </p:nvSpPr>
        <p:spPr>
          <a:xfrm>
            <a:off x="821257" y="5476471"/>
            <a:ext cx="2421901" cy="421388"/>
          </a:xfrm>
          <a:prstGeom prst="rect">
            <a:avLst/>
          </a:prstGeom>
        </p:spPr>
        <p:txBody>
          <a:bodyPr lIns="30963" tIns="30963" rIns="30963" bIns="30963">
            <a:spAutoFit/>
          </a:bodyPr>
          <a:lstStyle>
            <a:lvl1pPr marL="0" indent="0" algn="ctr" defTabSz="800100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r>
              <a:t>Text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sz="quarter" idx="22"/>
          </p:nvPr>
        </p:nvSpPr>
        <p:spPr>
          <a:xfrm>
            <a:off x="3800272" y="5468734"/>
            <a:ext cx="2421901" cy="421387"/>
          </a:xfrm>
          <a:prstGeom prst="rect">
            <a:avLst/>
          </a:prstGeom>
        </p:spPr>
        <p:txBody>
          <a:bodyPr lIns="30963" tIns="30963" rIns="30963" bIns="30963">
            <a:spAutoFit/>
          </a:bodyPr>
          <a:lstStyle>
            <a:lvl1pPr marL="0" indent="0" algn="ctr" defTabSz="800100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r>
              <a:t>Text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quarter" idx="23"/>
          </p:nvPr>
        </p:nvSpPr>
        <p:spPr>
          <a:xfrm>
            <a:off x="6779286" y="5468734"/>
            <a:ext cx="2421902" cy="421387"/>
          </a:xfrm>
          <a:prstGeom prst="rect">
            <a:avLst/>
          </a:prstGeom>
        </p:spPr>
        <p:txBody>
          <a:bodyPr lIns="30963" tIns="30963" rIns="30963" bIns="30963">
            <a:spAutoFit/>
          </a:bodyPr>
          <a:lstStyle>
            <a:lvl1pPr marL="0" indent="0" algn="ctr" defTabSz="800100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r>
              <a:t>Text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24"/>
          </p:nvPr>
        </p:nvSpPr>
        <p:spPr>
          <a:xfrm>
            <a:off x="9758302" y="5468734"/>
            <a:ext cx="2421901" cy="421387"/>
          </a:xfrm>
          <a:prstGeom prst="rect">
            <a:avLst/>
          </a:prstGeom>
        </p:spPr>
        <p:txBody>
          <a:bodyPr lIns="30963" tIns="30963" rIns="30963" bIns="30963">
            <a:spAutoFit/>
          </a:bodyPr>
          <a:lstStyle>
            <a:lvl1pPr marL="0" indent="0" algn="ctr" defTabSz="800100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r>
              <a:t>Text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12077345" y="8033781"/>
            <a:ext cx="272342" cy="260150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Accent - Righ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66993" y="461328"/>
            <a:ext cx="12070814" cy="8830945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397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21662" y="717048"/>
            <a:ext cx="11761476" cy="8056971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969944" y="1704342"/>
            <a:ext cx="8062685" cy="2684983"/>
          </a:xfrm>
          <a:prstGeom prst="rect">
            <a:avLst/>
          </a:prstGeom>
        </p:spPr>
        <p:txBody>
          <a:bodyPr lIns="38688" tIns="38688" rIns="38688" bIns="38688">
            <a:normAutofit/>
          </a:bodyPr>
          <a:lstStyle>
            <a:lvl1pPr algn="l" defTabSz="800100">
              <a:lnSpc>
                <a:spcPct val="100000"/>
              </a:lnSpc>
              <a:defRPr sz="54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69944" y="4551816"/>
            <a:ext cx="8062685" cy="3017704"/>
          </a:xfrm>
          <a:prstGeom prst="rect">
            <a:avLst/>
          </a:prstGeom>
        </p:spPr>
        <p:txBody>
          <a:bodyPr lIns="38688" tIns="38688" rIns="38688" bIns="38688">
            <a:normAutofit/>
          </a:bodyPr>
          <a:lstStyle>
            <a:lvl1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</a:lvl1pPr>
            <a:lvl2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</a:lvl2pPr>
            <a:lvl3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2000"/>
            </a:lvl3pPr>
            <a:lvl4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800"/>
            </a:lvl4pPr>
            <a:lvl5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2128145" y="8821181"/>
            <a:ext cx="272342" cy="260150"/>
          </a:xfrm>
          <a:prstGeom prst="rect">
            <a:avLst/>
          </a:prstGeom>
        </p:spPr>
        <p:txBody>
          <a:bodyPr wrap="none" lIns="30963" tIns="30963" rIns="30963" bIns="30963">
            <a:normAutofit/>
          </a:bodyPr>
          <a:lstStyle>
            <a:lvl1pPr algn="r" defTabSz="80010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64456" y="549189"/>
            <a:ext cx="12075888" cy="865522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866986" y="6502400"/>
            <a:ext cx="11270828" cy="743132"/>
          </a:xfrm>
          <a:prstGeom prst="rect">
            <a:avLst/>
          </a:prstGeom>
        </p:spPr>
        <p:txBody>
          <a:bodyPr lIns="38704" tIns="38704" rIns="38704" bIns="38704"/>
          <a:lstStyle>
            <a:lvl1pPr algn="r" defTabSz="800100">
              <a:lnSpc>
                <a:spcPct val="100000"/>
              </a:lnSpc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866986" y="7361646"/>
            <a:ext cx="11270828" cy="619277"/>
          </a:xfrm>
          <a:prstGeom prst="rect">
            <a:avLst/>
          </a:prstGeom>
        </p:spPr>
        <p:txBody>
          <a:bodyPr/>
          <a:lstStyle>
            <a:lvl1pPr marL="0" indent="0" algn="r" defTabSz="800100">
              <a:lnSpc>
                <a:spcPct val="100000"/>
              </a:lnSpc>
              <a:spcBef>
                <a:spcPts val="1900"/>
              </a:spcBef>
              <a:defRPr sz="1600">
                <a:solidFill>
                  <a:srgbClr val="777579"/>
                </a:solidFill>
              </a:defRPr>
            </a:lvl1pPr>
            <a:lvl2pPr marL="0" indent="0" algn="r" defTabSz="800100">
              <a:lnSpc>
                <a:spcPct val="100000"/>
              </a:lnSpc>
              <a:spcBef>
                <a:spcPts val="1900"/>
              </a:spcBef>
              <a:defRPr sz="1200">
                <a:solidFill>
                  <a:srgbClr val="777579"/>
                </a:solidFill>
              </a:defRPr>
            </a:lvl2pPr>
            <a:lvl3pPr marL="0" indent="0" algn="r" defTabSz="800100">
              <a:lnSpc>
                <a:spcPct val="100000"/>
              </a:lnSpc>
              <a:spcBef>
                <a:spcPts val="1900"/>
              </a:spcBef>
              <a:defRPr sz="1200">
                <a:solidFill>
                  <a:srgbClr val="777579"/>
                </a:solidFill>
              </a:defRPr>
            </a:lvl3pPr>
            <a:lvl4pPr marL="0" indent="0" algn="r" defTabSz="800100">
              <a:lnSpc>
                <a:spcPct val="100000"/>
              </a:lnSpc>
              <a:spcBef>
                <a:spcPts val="1900"/>
              </a:spcBef>
              <a:defRPr sz="1200">
                <a:solidFill>
                  <a:srgbClr val="777579"/>
                </a:solidFill>
              </a:defRPr>
            </a:lvl4pPr>
            <a:lvl5pPr marL="0" indent="0" algn="r" defTabSz="800100">
              <a:lnSpc>
                <a:spcPct val="100000"/>
              </a:lnSpc>
              <a:spcBef>
                <a:spcPts val="1900"/>
              </a:spcBef>
              <a:defRPr sz="1200">
                <a:solidFill>
                  <a:srgbClr val="77757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12051559" y="80351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64456" y="411077"/>
            <a:ext cx="12075887" cy="893144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30298" y="578464"/>
            <a:ext cx="11744205" cy="8443246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967618" y="1703009"/>
            <a:ext cx="6161800" cy="2686112"/>
          </a:xfrm>
          <a:prstGeom prst="rect">
            <a:avLst/>
          </a:prstGeom>
        </p:spPr>
        <p:txBody>
          <a:bodyPr lIns="38704" tIns="38704" rIns="38704" bIns="38704"/>
          <a:lstStyle>
            <a:lvl1pPr defTabSz="800100">
              <a:lnSpc>
                <a:spcPct val="100000"/>
              </a:lnSpc>
              <a:defRPr sz="54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67618" y="4551679"/>
            <a:ext cx="6161800" cy="3018973"/>
          </a:xfrm>
          <a:prstGeom prst="rect">
            <a:avLst/>
          </a:prstGeom>
        </p:spPr>
        <p:txBody>
          <a:bodyPr lIns="38704" tIns="38704" rIns="38704" bIns="38704"/>
          <a:lstStyle>
            <a:lvl1pPr marL="0" indent="0" algn="ctr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</a:lvl1pPr>
            <a:lvl2pPr marL="0" indent="0" algn="ctr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</a:lvl2pPr>
            <a:lvl3pPr marL="0" indent="0" algn="ctr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800"/>
            </a:lvl3pPr>
            <a:lvl4pPr marL="0" indent="0" algn="ctr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600"/>
            </a:lvl4pPr>
            <a:lvl5pPr marL="0" indent="0" algn="ctr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xfrm>
            <a:off x="12153158" y="90003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 lIns="65023" tIns="65023" rIns="65023" bIns="65023" anchor="ctr">
            <a:normAutofit/>
          </a:bodyPr>
          <a:lstStyle>
            <a:lvl1pPr>
              <a:lnSpc>
                <a:spcPct val="100000"/>
              </a:lnSpc>
              <a:defRPr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sz="half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marL="0" indent="0" algn="ctr">
              <a:lnSpc>
                <a:spcPct val="100000"/>
              </a:lnSpc>
              <a:spcBef>
                <a:spcPts val="700"/>
              </a:spcBef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>
              <a:lnSpc>
                <a:spcPct val="100000"/>
              </a:lnSpc>
              <a:spcBef>
                <a:spcPts val="700"/>
              </a:spcBef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>
              <a:lnSpc>
                <a:spcPct val="100000"/>
              </a:lnSpc>
              <a:spcBef>
                <a:spcPts val="700"/>
              </a:spcBef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>
              <a:lnSpc>
                <a:spcPct val="100000"/>
              </a:lnSpc>
              <a:spcBef>
                <a:spcPts val="700"/>
              </a:spcBef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>
              <a:lnSpc>
                <a:spcPct val="100000"/>
              </a:lnSpc>
              <a:spcBef>
                <a:spcPts val="700"/>
              </a:spcBef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9320107" y="9123786"/>
            <a:ext cx="3034454" cy="3520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457200"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64456" y="1277257"/>
            <a:ext cx="12075888" cy="719908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4273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866986" y="6502400"/>
            <a:ext cx="11270828" cy="743132"/>
          </a:xfrm>
          <a:prstGeom prst="rect">
            <a:avLst/>
          </a:prstGeom>
        </p:spPr>
        <p:txBody>
          <a:bodyPr lIns="38704" tIns="38704" rIns="38704" bIns="38704"/>
          <a:lstStyle>
            <a:lvl1pPr algn="r" defTabSz="585216">
              <a:lnSpc>
                <a:spcPct val="100000"/>
              </a:lnSpc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xfrm>
            <a:off x="866986" y="7361646"/>
            <a:ext cx="11270828" cy="619277"/>
          </a:xfrm>
          <a:prstGeom prst="rect">
            <a:avLst/>
          </a:prstGeom>
        </p:spPr>
        <p:txBody>
          <a:bodyPr/>
          <a:lstStyle>
            <a:lvl1pPr marL="0" indent="0" algn="r" defTabSz="585216">
              <a:lnSpc>
                <a:spcPct val="100000"/>
              </a:lnSpc>
              <a:spcBef>
                <a:spcPts val="1300"/>
              </a:spcBef>
              <a:defRPr sz="1600">
                <a:solidFill>
                  <a:srgbClr val="777579"/>
                </a:solidFill>
              </a:defRPr>
            </a:lvl1pPr>
            <a:lvl2pPr marL="0" indent="0" algn="r" defTabSz="585216">
              <a:lnSpc>
                <a:spcPct val="100000"/>
              </a:lnSpc>
              <a:spcBef>
                <a:spcPts val="1300"/>
              </a:spcBef>
              <a:defRPr sz="1200">
                <a:solidFill>
                  <a:srgbClr val="777579"/>
                </a:solidFill>
              </a:defRPr>
            </a:lvl2pPr>
            <a:lvl3pPr marL="0" indent="0" algn="r" defTabSz="585216">
              <a:lnSpc>
                <a:spcPct val="100000"/>
              </a:lnSpc>
              <a:spcBef>
                <a:spcPts val="1300"/>
              </a:spcBef>
              <a:defRPr sz="1200">
                <a:solidFill>
                  <a:srgbClr val="777579"/>
                </a:solidFill>
              </a:defRPr>
            </a:lvl3pPr>
            <a:lvl4pPr marL="0" indent="0" algn="r" defTabSz="585216">
              <a:lnSpc>
                <a:spcPct val="100000"/>
              </a:lnSpc>
              <a:spcBef>
                <a:spcPts val="1300"/>
              </a:spcBef>
              <a:defRPr sz="1200">
                <a:solidFill>
                  <a:srgbClr val="777579"/>
                </a:solidFill>
              </a:defRPr>
            </a:lvl4pPr>
            <a:lvl5pPr marL="0" indent="0" algn="r" defTabSz="585216">
              <a:lnSpc>
                <a:spcPct val="100000"/>
              </a:lnSpc>
              <a:spcBef>
                <a:spcPts val="1300"/>
              </a:spcBef>
              <a:defRPr sz="1200">
                <a:solidFill>
                  <a:srgbClr val="77757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12051559" y="80351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585216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464456" y="1277257"/>
            <a:ext cx="12075888" cy="719908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4273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19275" y="1432076"/>
            <a:ext cx="11766249" cy="6409509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8704" tIns="38704" rIns="38704" bIns="38704" anchor="ctr"/>
          <a:lstStyle/>
          <a:p>
            <a:pPr defTabSz="585216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967618" y="1703009"/>
            <a:ext cx="11069564" cy="1555932"/>
          </a:xfrm>
          <a:prstGeom prst="rect">
            <a:avLst/>
          </a:prstGeom>
        </p:spPr>
        <p:txBody>
          <a:bodyPr lIns="38704" tIns="38704" rIns="38704" bIns="38704"/>
          <a:lstStyle>
            <a:lvl1pPr algn="l" defTabSz="585216">
              <a:lnSpc>
                <a:spcPct val="100000"/>
              </a:lnSpc>
              <a:defRPr sz="54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sz="half" idx="1"/>
          </p:nvPr>
        </p:nvSpPr>
        <p:spPr>
          <a:xfrm>
            <a:off x="967618" y="3344091"/>
            <a:ext cx="11069564" cy="2353250"/>
          </a:xfrm>
          <a:prstGeom prst="rect">
            <a:avLst/>
          </a:prstGeom>
        </p:spPr>
        <p:txBody>
          <a:bodyPr lIns="38704" tIns="38704" rIns="38704" bIns="38704"/>
          <a:lstStyle>
            <a:lvl1pPr marL="0" indent="0" defTabSz="585216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defRPr sz="2400"/>
            </a:lvl1pPr>
            <a:lvl2pPr marL="0" indent="0" defTabSz="585216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</a:lvl2pPr>
            <a:lvl3pPr marL="0" indent="0" defTabSz="585216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defRPr sz="2000"/>
            </a:lvl3pPr>
            <a:lvl4pPr marL="0" indent="0" defTabSz="585216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defRPr sz="1800"/>
            </a:lvl4pPr>
            <a:lvl5pPr marL="0" indent="0" defTabSz="585216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xfrm>
            <a:off x="12051559" y="80351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585216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64456" y="1277257"/>
            <a:ext cx="12075888" cy="719908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4273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19275" y="1432076"/>
            <a:ext cx="11766250" cy="6409509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8704" tIns="38704" rIns="38704" bIns="38704" anchor="ctr"/>
          <a:lstStyle/>
          <a:p>
            <a:pPr defTabSz="585216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967618" y="1703009"/>
            <a:ext cx="11069564" cy="1555932"/>
          </a:xfrm>
          <a:prstGeom prst="rect">
            <a:avLst/>
          </a:prstGeom>
        </p:spPr>
        <p:txBody>
          <a:bodyPr lIns="38704" tIns="38704" rIns="38704" bIns="38704"/>
          <a:lstStyle>
            <a:lvl1pPr algn="l" defTabSz="585216">
              <a:lnSpc>
                <a:spcPct val="100000"/>
              </a:lnSpc>
              <a:defRPr sz="54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967618" y="3576319"/>
            <a:ext cx="11069564" cy="3746623"/>
          </a:xfrm>
          <a:prstGeom prst="rect">
            <a:avLst/>
          </a:prstGeom>
        </p:spPr>
        <p:txBody>
          <a:bodyPr lIns="38704" tIns="38704" rIns="38704" bIns="38704"/>
          <a:lstStyle>
            <a:lvl1pPr marL="403411" indent="-403411" defTabSz="585216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2400"/>
            </a:lvl1pPr>
            <a:lvl2pPr marL="621898" indent="-375443" defTabSz="585216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buBlip>
                <a:blip r:embed="rId3"/>
              </a:buBlip>
            </a:lvl2pPr>
            <a:lvl3pPr marL="852051" indent="-347133" defTabSz="585216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2000"/>
            </a:lvl3pPr>
            <a:lvl4pPr marL="1106281" indent="-342900" defTabSz="585216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800"/>
            </a:lvl4pPr>
            <a:lvl5pPr marL="1335111" indent="-313266" defTabSz="585216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xfrm>
            <a:off x="12051558" y="80351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585216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464456" y="1277257"/>
            <a:ext cx="12075888" cy="719908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4273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866986" y="6502400"/>
            <a:ext cx="11270828" cy="743132"/>
          </a:xfrm>
          <a:prstGeom prst="rect">
            <a:avLst/>
          </a:prstGeom>
        </p:spPr>
        <p:txBody>
          <a:bodyPr lIns="38704" tIns="38704" rIns="38704" bIns="38704"/>
          <a:lstStyle>
            <a:lvl1pPr algn="r" defTabSz="585216">
              <a:lnSpc>
                <a:spcPct val="100000"/>
              </a:lnSpc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866986" y="7361645"/>
            <a:ext cx="11270828" cy="619278"/>
          </a:xfrm>
          <a:prstGeom prst="rect">
            <a:avLst/>
          </a:prstGeom>
        </p:spPr>
        <p:txBody>
          <a:bodyPr/>
          <a:lstStyle>
            <a:lvl1pPr marL="0" indent="0" algn="r" defTabSz="585216">
              <a:lnSpc>
                <a:spcPct val="100000"/>
              </a:lnSpc>
              <a:spcBef>
                <a:spcPts val="1300"/>
              </a:spcBef>
              <a:defRPr sz="1600">
                <a:solidFill>
                  <a:srgbClr val="777579"/>
                </a:solidFill>
              </a:defRPr>
            </a:lvl1pPr>
            <a:lvl2pPr marL="0" indent="0" algn="r" defTabSz="585216">
              <a:lnSpc>
                <a:spcPct val="100000"/>
              </a:lnSpc>
              <a:spcBef>
                <a:spcPts val="1300"/>
              </a:spcBef>
              <a:defRPr sz="1200">
                <a:solidFill>
                  <a:srgbClr val="777579"/>
                </a:solidFill>
              </a:defRPr>
            </a:lvl2pPr>
            <a:lvl3pPr marL="0" indent="0" algn="r" defTabSz="585216">
              <a:lnSpc>
                <a:spcPct val="100000"/>
              </a:lnSpc>
              <a:spcBef>
                <a:spcPts val="1300"/>
              </a:spcBef>
              <a:defRPr sz="1200">
                <a:solidFill>
                  <a:srgbClr val="777579"/>
                </a:solidFill>
              </a:defRPr>
            </a:lvl3pPr>
            <a:lvl4pPr marL="0" indent="0" algn="r" defTabSz="585216">
              <a:lnSpc>
                <a:spcPct val="100000"/>
              </a:lnSpc>
              <a:spcBef>
                <a:spcPts val="1300"/>
              </a:spcBef>
              <a:defRPr sz="1200">
                <a:solidFill>
                  <a:srgbClr val="777579"/>
                </a:solidFill>
              </a:defRPr>
            </a:lvl4pPr>
            <a:lvl5pPr marL="0" indent="0" algn="r" defTabSz="585216">
              <a:lnSpc>
                <a:spcPct val="100000"/>
              </a:lnSpc>
              <a:spcBef>
                <a:spcPts val="1300"/>
              </a:spcBef>
              <a:defRPr sz="1200">
                <a:solidFill>
                  <a:srgbClr val="77757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12051558" y="80351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585216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64456" y="406400"/>
            <a:ext cx="12075888" cy="892810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19275" y="584200"/>
            <a:ext cx="11747501" cy="8437640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8704" tIns="38704" rIns="38704" bIns="38704" anchor="ctr"/>
          <a:lstStyle/>
          <a:p>
            <a:pPr>
              <a:defRPr sz="5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967618" y="1703009"/>
            <a:ext cx="11069564" cy="1555932"/>
          </a:xfrm>
          <a:prstGeom prst="rect">
            <a:avLst/>
          </a:prstGeom>
        </p:spPr>
        <p:txBody>
          <a:bodyPr lIns="38704" tIns="38704" rIns="38704" bIns="38704"/>
          <a:lstStyle>
            <a:lvl1pPr algn="l" defTabSz="800100">
              <a:lnSpc>
                <a:spcPct val="100000"/>
              </a:lnSpc>
              <a:defRPr sz="54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"/>
          </p:nvPr>
        </p:nvSpPr>
        <p:spPr>
          <a:xfrm>
            <a:off x="967618" y="3576320"/>
            <a:ext cx="11069564" cy="3746622"/>
          </a:xfrm>
          <a:prstGeom prst="rect">
            <a:avLst/>
          </a:prstGeom>
        </p:spPr>
        <p:txBody>
          <a:bodyPr lIns="38704" tIns="38704" rIns="38704" bIns="38704"/>
          <a:lstStyle>
            <a:lvl1pPr marL="403411" indent="-403411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2400"/>
            </a:lvl1pPr>
            <a:lvl2pPr marL="621898" indent="-375443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</a:lvl2pPr>
            <a:lvl3pPr marL="852051" indent="-347133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2000"/>
            </a:lvl3pPr>
            <a:lvl4pPr marL="1106281" indent="-342900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800"/>
            </a:lvl4pPr>
            <a:lvl5pPr marL="1335111" indent="-313266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12170092" y="88479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64456" y="384089"/>
            <a:ext cx="12075888" cy="898542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1584" y="8064500"/>
            <a:ext cx="11781632" cy="1192643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184486" y="8103179"/>
            <a:ext cx="11270828" cy="1192643"/>
          </a:xfrm>
          <a:prstGeom prst="rect">
            <a:avLst/>
          </a:prstGeom>
        </p:spPr>
        <p:txBody>
          <a:bodyPr lIns="38704" tIns="38704" rIns="38704" bIns="38704"/>
          <a:lstStyle>
            <a:lvl1pPr algn="r" defTabSz="800100">
              <a:lnSpc>
                <a:spcPct val="100000"/>
              </a:lnSpc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051559" y="80351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64456" y="377640"/>
            <a:ext cx="12075888" cy="899832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19275" y="2811113"/>
            <a:ext cx="6850745" cy="598791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19275" y="711018"/>
            <a:ext cx="11766249" cy="1935948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sz="quarter" idx="13"/>
          </p:nvPr>
        </p:nvSpPr>
        <p:spPr>
          <a:xfrm>
            <a:off x="7624838" y="3375055"/>
            <a:ext cx="4760687" cy="44665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836022" y="791140"/>
            <a:ext cx="11332756" cy="1439818"/>
          </a:xfrm>
          <a:prstGeom prst="rect">
            <a:avLst/>
          </a:prstGeom>
        </p:spPr>
        <p:txBody>
          <a:bodyPr lIns="38704" tIns="38704" rIns="38704" bIns="38704"/>
          <a:lstStyle>
            <a:lvl1pPr algn="l" defTabSz="800100">
              <a:lnSpc>
                <a:spcPct val="100000"/>
              </a:lnSpc>
              <a:defRPr sz="54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half" idx="1"/>
          </p:nvPr>
        </p:nvSpPr>
        <p:spPr>
          <a:xfrm>
            <a:off x="691363" y="2693004"/>
            <a:ext cx="6401769" cy="4367592"/>
          </a:xfrm>
          <a:prstGeom prst="rect">
            <a:avLst/>
          </a:prstGeom>
        </p:spPr>
        <p:txBody>
          <a:bodyPr lIns="38704" tIns="38704" rIns="38704" bIns="38704" anchor="ctr"/>
          <a:lstStyle>
            <a:lvl1pPr marL="403411" indent="-403411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2400"/>
            </a:lvl1pPr>
            <a:lvl2pPr marL="621898" indent="-375443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</a:lvl2pPr>
            <a:lvl3pPr marL="852051" indent="-347133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2000"/>
            </a:lvl3pPr>
            <a:lvl4pPr marL="1106281" indent="-342900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800"/>
            </a:lvl4pPr>
            <a:lvl5pPr marL="1335111" indent="-313266" defTabSz="80010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00000"/>
              <a:buBlip>
                <a:blip r:embed="rId3"/>
              </a:buBlip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12051559" y="80351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64456" y="498389"/>
            <a:ext cx="12075888" cy="875682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34757" y="7595567"/>
            <a:ext cx="11735286" cy="1478523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sz="half" idx="13"/>
          </p:nvPr>
        </p:nvSpPr>
        <p:spPr>
          <a:xfrm>
            <a:off x="1610117" y="1339184"/>
            <a:ext cx="9781390" cy="49542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xfrm>
            <a:off x="12081875" y="8135741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-up Over with 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464456" y="381726"/>
            <a:ext cx="12075888" cy="899014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19275" y="4706499"/>
            <a:ext cx="11766249" cy="4126125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sz="quarter" idx="13"/>
          </p:nvPr>
        </p:nvSpPr>
        <p:spPr>
          <a:xfrm>
            <a:off x="6579724" y="581176"/>
            <a:ext cx="5805716" cy="311960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sz="quarter" idx="14"/>
          </p:nvPr>
        </p:nvSpPr>
        <p:spPr>
          <a:xfrm>
            <a:off x="619191" y="581176"/>
            <a:ext cx="5813456" cy="311960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12799" y="5016137"/>
            <a:ext cx="11270828" cy="1331445"/>
          </a:xfrm>
          <a:prstGeom prst="rect">
            <a:avLst/>
          </a:prstGeom>
        </p:spPr>
        <p:txBody>
          <a:bodyPr lIns="38704" tIns="38704" rIns="38704" bIns="38704"/>
          <a:lstStyle>
            <a:lvl1pPr algn="l" defTabSz="800100">
              <a:lnSpc>
                <a:spcPct val="100000"/>
              </a:lnSpc>
              <a:defRPr sz="5400">
                <a:solidFill>
                  <a:srgbClr val="FFBC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812799" y="6432731"/>
            <a:ext cx="11270828" cy="1130180"/>
          </a:xfrm>
          <a:prstGeom prst="rect">
            <a:avLst/>
          </a:prstGeom>
        </p:spPr>
        <p:txBody>
          <a:bodyPr lIns="38704" tIns="38704" rIns="38704" bIns="38704"/>
          <a:lstStyle>
            <a:lvl1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2400"/>
            </a:lvl1pPr>
            <a:lvl2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</a:lvl2pPr>
            <a:lvl3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2000"/>
            </a:lvl3pPr>
            <a:lvl4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800"/>
            </a:lvl4pPr>
            <a:lvl5pPr marL="0" indent="0" defTabSz="800100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12140459" y="89876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 Photo cop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5674" y="729371"/>
            <a:ext cx="12093452" cy="8294859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152400" dir="14400000" rotWithShape="0">
              <a:srgbClr val="000000">
                <a:alpha val="28000"/>
              </a:srgbClr>
            </a:outerShdw>
          </a:effectLst>
        </p:spPr>
        <p:txBody>
          <a:bodyPr lIns="30963" tIns="30963" rIns="30963" bIns="30963" anchor="ctr"/>
          <a:lstStyle/>
          <a:p>
            <a:pPr defTabSz="584200"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19228" y="3642407"/>
            <a:ext cx="2825449" cy="519452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599495" y="3642407"/>
            <a:ext cx="2825449" cy="519452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579761" y="3642407"/>
            <a:ext cx="2825449" cy="519452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9560028" y="3642407"/>
            <a:ext cx="2825449" cy="5194524"/>
          </a:xfrm>
          <a:prstGeom prst="rect">
            <a:avLst/>
          </a:prstGeom>
          <a:solidFill>
            <a:srgbClr val="3B424F"/>
          </a:solidFill>
          <a:ln w="3175">
            <a:miter lim="400000"/>
          </a:ln>
        </p:spPr>
        <p:txBody>
          <a:bodyPr lIns="30963" tIns="30963" rIns="30963" bIns="30963" anchor="ctr"/>
          <a:lstStyle/>
          <a:p>
            <a: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sz="quarter" idx="13"/>
          </p:nvPr>
        </p:nvSpPr>
        <p:spPr>
          <a:xfrm>
            <a:off x="619275" y="1432076"/>
            <a:ext cx="2825449" cy="209005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sz="quarter" idx="14"/>
          </p:nvPr>
        </p:nvSpPr>
        <p:spPr>
          <a:xfrm>
            <a:off x="3599542" y="1432076"/>
            <a:ext cx="2825449" cy="209005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quarter" idx="15"/>
          </p:nvPr>
        </p:nvSpPr>
        <p:spPr>
          <a:xfrm>
            <a:off x="6579809" y="1432076"/>
            <a:ext cx="2825448" cy="209005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sz="quarter" idx="16"/>
          </p:nvPr>
        </p:nvSpPr>
        <p:spPr>
          <a:xfrm>
            <a:off x="9560076" y="1432076"/>
            <a:ext cx="2825448" cy="209005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12051559" y="8035108"/>
            <a:ext cx="300587" cy="284839"/>
          </a:xfrm>
          <a:prstGeom prst="rect">
            <a:avLst/>
          </a:prstGeom>
        </p:spPr>
        <p:txBody>
          <a:bodyPr wrap="none" lIns="30963" tIns="30963" rIns="30963" bIns="30963"/>
          <a:lstStyle>
            <a:lvl1pPr algn="r" defTabSz="800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1625599" y="921927"/>
            <a:ext cx="9753601" cy="1787407"/>
          </a:xfrm>
          <a:prstGeom prst="rect">
            <a:avLst/>
          </a:prstGeom>
        </p:spPr>
        <p:txBody>
          <a:bodyPr lIns="54186" tIns="54186" rIns="54186" bIns="54186" anchor="ctr">
            <a:normAutofit/>
          </a:bodyPr>
          <a:lstStyle>
            <a:lvl1pPr>
              <a:lnSpc>
                <a:spcPct val="100000"/>
              </a:lnSpc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1625599" y="2709333"/>
            <a:ext cx="9753601" cy="6231468"/>
          </a:xfrm>
          <a:prstGeom prst="rect">
            <a:avLst/>
          </a:prstGeom>
        </p:spPr>
        <p:txBody>
          <a:bodyPr lIns="54186" tIns="54186" rIns="54186" bIns="54186">
            <a:normAutofit/>
          </a:bodyPr>
          <a:lstStyle>
            <a:lvl1pPr marL="471487" indent="-471487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6235" indent="-449035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3500" indent="-4191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74520" indent="-50292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31720" indent="-50292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850489" y="8397459"/>
            <a:ext cx="2528712" cy="330327"/>
          </a:xfrm>
          <a:prstGeom prst="rect">
            <a:avLst/>
          </a:prstGeom>
        </p:spPr>
        <p:txBody>
          <a:bodyPr lIns="54186" tIns="54186" rIns="54186" bIns="54186" anchor="ctr"/>
          <a:lstStyle>
            <a:lvl1pPr algn="r" defTabSz="457200"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625599" y="921927"/>
            <a:ext cx="9753601" cy="1787407"/>
          </a:xfrm>
          <a:prstGeom prst="rect">
            <a:avLst/>
          </a:prstGeom>
        </p:spPr>
        <p:txBody>
          <a:bodyPr lIns="54186" tIns="54186" rIns="54186" bIns="54186" anchor="ctr">
            <a:normAutofit/>
          </a:bodyPr>
          <a:lstStyle>
            <a:lvl1pPr>
              <a:lnSpc>
                <a:spcPct val="100000"/>
              </a:lnSpc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625599" y="2709333"/>
            <a:ext cx="9753601" cy="6231468"/>
          </a:xfrm>
          <a:prstGeom prst="rect">
            <a:avLst/>
          </a:prstGeom>
        </p:spPr>
        <p:txBody>
          <a:bodyPr lIns="54186" tIns="54186" rIns="54186" bIns="54186">
            <a:normAutofit/>
          </a:bodyPr>
          <a:lstStyle>
            <a:lvl1pPr marL="471487" indent="-471487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6235" indent="-449035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3500" indent="-4191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74520" indent="-50292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31720" indent="-50292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8850489" y="8397459"/>
            <a:ext cx="2528712" cy="330327"/>
          </a:xfrm>
          <a:prstGeom prst="rect">
            <a:avLst/>
          </a:prstGeom>
        </p:spPr>
        <p:txBody>
          <a:bodyPr lIns="54186" tIns="54186" rIns="54186" bIns="54186" anchor="ctr"/>
          <a:lstStyle>
            <a:lvl1pPr algn="r" defTabSz="457200"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5643" y="587743"/>
            <a:ext cx="11852547" cy="8578114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blurRad="25400" dist="38100" dir="2700000" rotWithShape="0">
              <a:srgbClr val="808080">
                <a:alpha val="28039"/>
              </a:srgbClr>
            </a:outerShdw>
          </a:effectLst>
        </p:spPr>
        <p:txBody>
          <a:bodyPr lIns="27855" tIns="27855" rIns="27855" bIns="27855" anchor="ctr"/>
          <a:lstStyle/>
          <a:p>
            <a:pPr algn="l" defTabSz="9144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2528809" y="9371514"/>
            <a:ext cx="274690" cy="173534"/>
          </a:xfrm>
          <a:prstGeom prst="rect">
            <a:avLst/>
          </a:prstGeom>
          <a:ln w="3175">
            <a:miter lim="400000"/>
          </a:ln>
        </p:spPr>
        <p:txBody>
          <a:bodyPr lIns="0" tIns="0" rIns="0" bIns="0">
            <a:spAutoFit/>
          </a:bodyPr>
          <a:lstStyle>
            <a:lvl1pPr defTabSz="914400">
              <a:defRPr sz="1200">
                <a:solidFill>
                  <a:srgbClr val="B3B6C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52698" y="814507"/>
            <a:ext cx="11699404" cy="16794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603" tIns="38603" rIns="38603" bIns="38603" anchor="b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52698" y="2710243"/>
            <a:ext cx="11699404" cy="62288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</p:sldLayoutIdLst>
  <p:transition spd="med"/>
  <p:txStyles>
    <p:titleStyle>
      <a:lvl1pPr marL="0" marR="0" indent="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45720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1440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37160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45720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3B424F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342900" marR="0" indent="-3429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1pPr>
      <a:lvl2pPr marL="342900" marR="0" indent="1143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2pPr>
      <a:lvl3pPr marL="342900" marR="0" indent="5715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3pPr>
      <a:lvl4pPr marL="342900" marR="0" indent="10287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4pPr>
      <a:lvl5pPr marL="342900" marR="0" indent="14859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5pPr>
      <a:lvl6pPr marL="342900" marR="0" indent="19431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6pPr>
      <a:lvl7pPr marL="342900" marR="0" indent="24003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7pPr>
      <a:lvl8pPr marL="342900" marR="0" indent="28575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8pPr>
      <a:lvl9pPr marL="342900" marR="0" indent="3314700" algn="l" defTabSz="45720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D6D5E1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https://www.youtube.com/watch?v=fCd6B5HRaZ8&amp;t=3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866986" y="8098819"/>
            <a:ext cx="11270828" cy="10404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704" tIns="38704" rIns="38704" bIns="38704" anchor="b"/>
          <a:lstStyle>
            <a:lvl1pPr algn="r" defTabSz="585216">
              <a:defRPr sz="5400">
                <a:solidFill>
                  <a:srgbClr val="FFBC00"/>
                </a:solidFill>
              </a:defRPr>
            </a:lvl1pPr>
          </a:lstStyle>
          <a:p>
            <a:r>
              <a:t>Illumina: Sequencing by Synthesis</a:t>
            </a:r>
          </a:p>
        </p:txBody>
      </p:sp>
      <p:sp>
        <p:nvSpPr>
          <p:cNvPr id="267" name="Shape 267"/>
          <p:cNvSpPr/>
          <p:nvPr/>
        </p:nvSpPr>
        <p:spPr>
          <a:xfrm>
            <a:off x="1541075" y="5225689"/>
            <a:ext cx="2472268" cy="41850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186" tIns="54186" rIns="54186" bIns="54186">
            <a:spAutoFit/>
          </a:bodyPr>
          <a:lstStyle>
            <a:lvl1pPr defTabSz="334409">
              <a:defRPr sz="2000" b="1">
                <a:solidFill>
                  <a:srgbClr val="C050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C0504D"/>
                </a:solidFill>
              </a:rPr>
              <a:t>Library Preparation</a:t>
            </a:r>
          </a:p>
        </p:txBody>
      </p:sp>
      <p:grpSp>
        <p:nvGrpSpPr>
          <p:cNvPr id="273" name="Group 273"/>
          <p:cNvGrpSpPr/>
          <p:nvPr/>
        </p:nvGrpSpPr>
        <p:grpSpPr>
          <a:xfrm>
            <a:off x="1883505" y="1797630"/>
            <a:ext cx="1697098" cy="2479795"/>
            <a:chOff x="0" y="0"/>
            <a:chExt cx="1697097" cy="2479793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1697097" cy="4172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186" tIns="54186" rIns="54186" bIns="54186" numCol="1" anchor="t">
              <a:spAutoFit/>
            </a:bodyPr>
            <a:lstStyle/>
            <a:p>
              <a:pPr defTabSz="334409">
                <a:spcBef>
                  <a:spcPts val="700"/>
                </a:spcBef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2000" b="1" dirty="0"/>
                <a:t>DNA</a:t>
              </a:r>
            </a:p>
          </p:txBody>
        </p:sp>
        <p:grpSp>
          <p:nvGrpSpPr>
            <p:cNvPr id="272" name="Group 272"/>
            <p:cNvGrpSpPr/>
            <p:nvPr/>
          </p:nvGrpSpPr>
          <p:grpSpPr>
            <a:xfrm>
              <a:off x="718725" y="797748"/>
              <a:ext cx="71498" cy="1682045"/>
              <a:chOff x="0" y="0"/>
              <a:chExt cx="71496" cy="1682044"/>
            </a:xfrm>
          </p:grpSpPr>
          <p:sp>
            <p:nvSpPr>
              <p:cNvPr id="269" name="Shape 269"/>
              <p:cNvSpPr/>
              <p:nvPr/>
            </p:nvSpPr>
            <p:spPr>
              <a:xfrm rot="5400000">
                <a:off x="-165571" y="165570"/>
                <a:ext cx="402638" cy="71497"/>
              </a:xfrm>
              <a:prstGeom prst="rect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 rot="5400000">
                <a:off x="-165571" y="1444977"/>
                <a:ext cx="402638" cy="71498"/>
              </a:xfrm>
              <a:prstGeom prst="rect">
                <a:avLst/>
              </a:prstGeom>
              <a:solidFill>
                <a:srgbClr val="C0504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 rot="5400000">
                <a:off x="-411104" y="813740"/>
                <a:ext cx="893704" cy="71498"/>
              </a:xfrm>
              <a:prstGeom prst="rect">
                <a:avLst/>
              </a:prstGeom>
              <a:solidFill>
                <a:srgbClr val="969696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sp>
        <p:nvSpPr>
          <p:cNvPr id="274" name="Shape 274" descr="Dark downward diagonal"/>
          <p:cNvSpPr/>
          <p:nvPr/>
        </p:nvSpPr>
        <p:spPr>
          <a:xfrm rot="5400000">
            <a:off x="9478105" y="2645237"/>
            <a:ext cx="1098786" cy="581379"/>
          </a:xfrm>
          <a:prstGeom prst="ellipse">
            <a:avLst/>
          </a:prstGeom>
          <a:blipFill>
            <a:blip r:embed="rId2"/>
          </a:blipFill>
          <a:ln w="3175">
            <a:solidFill>
              <a:srgbClr val="1F497D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85" name="Group 285"/>
          <p:cNvGrpSpPr/>
          <p:nvPr/>
        </p:nvGrpSpPr>
        <p:grpSpPr>
          <a:xfrm>
            <a:off x="10026557" y="1453319"/>
            <a:ext cx="120416" cy="1040460"/>
            <a:chOff x="0" y="0"/>
            <a:chExt cx="120414" cy="1040459"/>
          </a:xfrm>
        </p:grpSpPr>
        <p:grpSp>
          <p:nvGrpSpPr>
            <p:cNvPr id="279" name="Group 279"/>
            <p:cNvGrpSpPr/>
            <p:nvPr/>
          </p:nvGrpSpPr>
          <p:grpSpPr>
            <a:xfrm>
              <a:off x="-1" y="-1"/>
              <a:ext cx="120416" cy="521172"/>
              <a:chOff x="0" y="0"/>
              <a:chExt cx="120414" cy="521170"/>
            </a:xfrm>
          </p:grpSpPr>
          <p:sp>
            <p:nvSpPr>
              <p:cNvPr id="275" name="Shape 275"/>
              <p:cNvSpPr/>
              <p:nvPr/>
            </p:nvSpPr>
            <p:spPr>
              <a:xfrm rot="5400000">
                <a:off x="-4939" y="395816"/>
                <a:ext cx="130293" cy="120416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 rot="5400000">
                <a:off x="-4939" y="265524"/>
                <a:ext cx="130293" cy="120415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 rot="5400000">
                <a:off x="-4939" y="135231"/>
                <a:ext cx="130293" cy="120416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 rot="5400000">
                <a:off x="-4939" y="4938"/>
                <a:ext cx="130293" cy="120416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84" name="Group 284"/>
            <p:cNvGrpSpPr/>
            <p:nvPr/>
          </p:nvGrpSpPr>
          <p:grpSpPr>
            <a:xfrm>
              <a:off x="0" y="521170"/>
              <a:ext cx="120415" cy="519290"/>
              <a:chOff x="0" y="0"/>
              <a:chExt cx="120414" cy="519288"/>
            </a:xfrm>
          </p:grpSpPr>
          <p:sp>
            <p:nvSpPr>
              <p:cNvPr id="280" name="Shape 280"/>
              <p:cNvSpPr/>
              <p:nvPr/>
            </p:nvSpPr>
            <p:spPr>
              <a:xfrm rot="5400000">
                <a:off x="-4704" y="394170"/>
                <a:ext cx="129823" cy="120416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 rot="5400000">
                <a:off x="-4704" y="264348"/>
                <a:ext cx="129823" cy="120415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 rot="5400000">
                <a:off x="-4704" y="134525"/>
                <a:ext cx="129823" cy="120416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 rot="5400000">
                <a:off x="-4704" y="4703"/>
                <a:ext cx="129823" cy="120416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grpSp>
        <p:nvGrpSpPr>
          <p:cNvPr id="293" name="Group 293"/>
          <p:cNvGrpSpPr/>
          <p:nvPr/>
        </p:nvGrpSpPr>
        <p:grpSpPr>
          <a:xfrm>
            <a:off x="10109342" y="2523129"/>
            <a:ext cx="1090132" cy="2040280"/>
            <a:chOff x="0" y="0"/>
            <a:chExt cx="1090130" cy="2040278"/>
          </a:xfrm>
        </p:grpSpPr>
        <p:grpSp>
          <p:nvGrpSpPr>
            <p:cNvPr id="291" name="Group 291"/>
            <p:cNvGrpSpPr/>
            <p:nvPr/>
          </p:nvGrpSpPr>
          <p:grpSpPr>
            <a:xfrm>
              <a:off x="0" y="122879"/>
              <a:ext cx="1056030" cy="1917400"/>
              <a:chOff x="0" y="0"/>
              <a:chExt cx="1056029" cy="1917398"/>
            </a:xfrm>
          </p:grpSpPr>
          <p:sp>
            <p:nvSpPr>
              <p:cNvPr id="286" name="Shape 286"/>
              <p:cNvSpPr/>
              <p:nvPr/>
            </p:nvSpPr>
            <p:spPr>
              <a:xfrm flipH="1" flipV="1">
                <a:off x="0" y="0"/>
                <a:ext cx="1052133" cy="1899968"/>
              </a:xfrm>
              <a:prstGeom prst="line">
                <a:avLst/>
              </a:prstGeom>
              <a:noFill/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334409">
                  <a:defRPr sz="1600">
                    <a:solidFill>
                      <a:srgbClr val="9411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 flipH="1" flipV="1">
                <a:off x="529963" y="1202731"/>
                <a:ext cx="518273" cy="697237"/>
              </a:xfrm>
              <a:prstGeom prst="line">
                <a:avLst/>
              </a:prstGeom>
              <a:noFill/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334409">
                  <a:defRPr sz="1600">
                    <a:solidFill>
                      <a:srgbClr val="9411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 flipH="1" flipV="1">
                <a:off x="549447" y="1452574"/>
                <a:ext cx="506583" cy="464825"/>
              </a:xfrm>
              <a:prstGeom prst="line">
                <a:avLst/>
              </a:prstGeom>
              <a:noFill/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334409">
                  <a:defRPr sz="1600">
                    <a:solidFill>
                      <a:srgbClr val="9411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 flipH="1" flipV="1">
                <a:off x="787151" y="1243403"/>
                <a:ext cx="264982" cy="662375"/>
              </a:xfrm>
              <a:prstGeom prst="line">
                <a:avLst/>
              </a:prstGeom>
              <a:noFill/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334409">
                  <a:defRPr sz="1600">
                    <a:solidFill>
                      <a:srgbClr val="9411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 flipH="1" flipV="1">
                <a:off x="576724" y="1597832"/>
                <a:ext cx="471512" cy="307946"/>
              </a:xfrm>
              <a:prstGeom prst="line">
                <a:avLst/>
              </a:prstGeom>
              <a:noFill/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t">
                <a:noAutofit/>
              </a:bodyPr>
              <a:lstStyle/>
              <a:p>
                <a:pPr algn="l" defTabSz="334409">
                  <a:defRPr sz="1600">
                    <a:solidFill>
                      <a:srgbClr val="9411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endParaRPr/>
              </a:p>
            </p:txBody>
          </p:sp>
        </p:grpSp>
        <p:sp>
          <p:nvSpPr>
            <p:cNvPr id="292" name="Shape 292"/>
            <p:cNvSpPr/>
            <p:nvPr/>
          </p:nvSpPr>
          <p:spPr>
            <a:xfrm>
              <a:off x="89681" y="0"/>
              <a:ext cx="1000450" cy="0"/>
            </a:xfrm>
            <a:prstGeom prst="line">
              <a:avLst/>
            </a:prstGeom>
            <a:noFill/>
            <a:ln w="254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334409">
                <a:defRPr sz="1600">
                  <a:solidFill>
                    <a:srgbClr val="9411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/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1661490" y="5692351"/>
            <a:ext cx="711201" cy="967082"/>
            <a:chOff x="0" y="0"/>
            <a:chExt cx="711200" cy="967081"/>
          </a:xfrm>
        </p:grpSpPr>
        <p:pic>
          <p:nvPicPr>
            <p:cNvPr id="294" name="image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985" y="357481"/>
              <a:ext cx="679216" cy="609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95" name="Shape 295"/>
            <p:cNvSpPr/>
            <p:nvPr/>
          </p:nvSpPr>
          <p:spPr>
            <a:xfrm>
              <a:off x="0" y="0"/>
              <a:ext cx="262337" cy="39216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4186" tIns="54186" rIns="54186" bIns="54186" numCol="1" anchor="t">
              <a:spAutoFit/>
            </a:bodyPr>
            <a:lstStyle>
              <a:lvl1pPr algn="l" defTabSz="334409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2378334" y="5692351"/>
            <a:ext cx="5691483" cy="974608"/>
            <a:chOff x="0" y="0"/>
            <a:chExt cx="5691481" cy="974607"/>
          </a:xfrm>
        </p:grpSpPr>
        <p:grpSp>
          <p:nvGrpSpPr>
            <p:cNvPr id="299" name="Group 299"/>
            <p:cNvGrpSpPr/>
            <p:nvPr/>
          </p:nvGrpSpPr>
          <p:grpSpPr>
            <a:xfrm>
              <a:off x="0" y="0"/>
              <a:ext cx="714963" cy="968963"/>
              <a:chOff x="0" y="0"/>
              <a:chExt cx="714962" cy="968962"/>
            </a:xfrm>
          </p:grpSpPr>
          <p:pic>
            <p:nvPicPr>
              <p:cNvPr id="297" name="image7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5748" y="359362"/>
                <a:ext cx="679215" cy="6096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98" name="Shape 298"/>
              <p:cNvSpPr/>
              <p:nvPr/>
            </p:nvSpPr>
            <p:spPr>
              <a:xfrm>
                <a:off x="0" y="0"/>
                <a:ext cx="262337" cy="3921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t">
                <a:spAutoFit/>
              </a:bodyPr>
              <a:lstStyle>
                <a:lvl1pPr algn="l" defTabSz="334409">
                  <a:def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316" name="Group 316"/>
            <p:cNvGrpSpPr/>
            <p:nvPr/>
          </p:nvGrpSpPr>
          <p:grpSpPr>
            <a:xfrm>
              <a:off x="711200" y="-1"/>
              <a:ext cx="4980282" cy="974609"/>
              <a:chOff x="0" y="0"/>
              <a:chExt cx="4980281" cy="974607"/>
            </a:xfrm>
          </p:grpSpPr>
          <p:grpSp>
            <p:nvGrpSpPr>
              <p:cNvPr id="302" name="Group 302"/>
              <p:cNvGrpSpPr/>
              <p:nvPr/>
            </p:nvGrpSpPr>
            <p:grpSpPr>
              <a:xfrm>
                <a:off x="0" y="0"/>
                <a:ext cx="707438" cy="967082"/>
                <a:chOff x="0" y="0"/>
                <a:chExt cx="707437" cy="967081"/>
              </a:xfrm>
            </p:grpSpPr>
            <p:pic>
              <p:nvPicPr>
                <p:cNvPr id="300" name="image8.pn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0103" y="357481"/>
                  <a:ext cx="677335" cy="609601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301" name="Shape 301"/>
                <p:cNvSpPr/>
                <p:nvPr/>
              </p:nvSpPr>
              <p:spPr>
                <a:xfrm>
                  <a:off x="0" y="0"/>
                  <a:ext cx="262337" cy="39216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4186" tIns="54186" rIns="54186" bIns="54186" numCol="1" anchor="t">
                  <a:spAutoFit/>
                </a:bodyPr>
                <a:lstStyle>
                  <a:lvl1pPr algn="l" defTabSz="334409">
                    <a:defRPr sz="20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3</a:t>
                  </a:r>
                </a:p>
              </p:txBody>
            </p:sp>
          </p:grpSp>
          <p:pic>
            <p:nvPicPr>
              <p:cNvPr id="303" name="image9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889955" y="359362"/>
                <a:ext cx="677334" cy="6114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4" name="Shape 304"/>
              <p:cNvSpPr/>
              <p:nvPr/>
            </p:nvSpPr>
            <p:spPr>
              <a:xfrm>
                <a:off x="2848563" y="0"/>
                <a:ext cx="262337" cy="3921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t">
                <a:spAutoFit/>
              </a:bodyPr>
              <a:lstStyle>
                <a:lvl1pPr algn="l" defTabSz="334409">
                  <a:def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7</a:t>
                </a:r>
              </a:p>
            </p:txBody>
          </p:sp>
          <p:pic>
            <p:nvPicPr>
              <p:cNvPr id="305" name="image10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595511" y="359362"/>
                <a:ext cx="679215" cy="6114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6" name="Shape 306"/>
              <p:cNvSpPr/>
              <p:nvPr/>
            </p:nvSpPr>
            <p:spPr>
              <a:xfrm>
                <a:off x="3561644" y="0"/>
                <a:ext cx="262337" cy="3921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t">
                <a:spAutoFit/>
              </a:bodyPr>
              <a:lstStyle>
                <a:lvl1pPr algn="l" defTabSz="334409">
                  <a:def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8</a:t>
                </a:r>
              </a:p>
            </p:txBody>
          </p:sp>
          <p:pic>
            <p:nvPicPr>
              <p:cNvPr id="307" name="image11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4301066" y="359362"/>
                <a:ext cx="679216" cy="6114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8" name="Shape 308"/>
              <p:cNvSpPr/>
              <p:nvPr/>
            </p:nvSpPr>
            <p:spPr>
              <a:xfrm>
                <a:off x="4267200" y="0"/>
                <a:ext cx="262337" cy="3921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t">
                <a:spAutoFit/>
              </a:bodyPr>
              <a:lstStyle>
                <a:lvl1pPr algn="l" defTabSz="334409">
                  <a:def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9</a:t>
                </a:r>
              </a:p>
            </p:txBody>
          </p:sp>
          <p:grpSp>
            <p:nvGrpSpPr>
              <p:cNvPr id="311" name="Group 311"/>
              <p:cNvGrpSpPr/>
              <p:nvPr/>
            </p:nvGrpSpPr>
            <p:grpSpPr>
              <a:xfrm>
                <a:off x="707437" y="0"/>
                <a:ext cx="713082" cy="974608"/>
                <a:chOff x="0" y="0"/>
                <a:chExt cx="713081" cy="974607"/>
              </a:xfrm>
            </p:grpSpPr>
            <p:pic>
              <p:nvPicPr>
                <p:cNvPr id="309" name="image12.png"/>
                <p:cNvPicPr>
                  <a:picLocks noChangeAspect="1"/>
                </p:cNvPicPr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35748" y="363125"/>
                  <a:ext cx="677334" cy="61148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310" name="Shape 310"/>
                <p:cNvSpPr/>
                <p:nvPr/>
              </p:nvSpPr>
              <p:spPr>
                <a:xfrm>
                  <a:off x="0" y="0"/>
                  <a:ext cx="262337" cy="39216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4186" tIns="54186" rIns="54186" bIns="54186" numCol="1" anchor="t">
                  <a:spAutoFit/>
                </a:bodyPr>
                <a:lstStyle>
                  <a:lvl1pPr algn="l" defTabSz="334409">
                    <a:defRPr sz="20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4</a:t>
                  </a:r>
                </a:p>
              </p:txBody>
            </p:sp>
          </p:grpSp>
          <p:pic>
            <p:nvPicPr>
              <p:cNvPr id="312" name="image13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1452503" y="363125"/>
                <a:ext cx="677335" cy="6114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13" name="Shape 313"/>
              <p:cNvSpPr/>
              <p:nvPr/>
            </p:nvSpPr>
            <p:spPr>
              <a:xfrm>
                <a:off x="1418637" y="0"/>
                <a:ext cx="262337" cy="3921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t">
                <a:spAutoFit/>
              </a:bodyPr>
              <a:lstStyle>
                <a:lvl1pPr algn="l" defTabSz="334409">
                  <a:def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  <p:pic>
            <p:nvPicPr>
              <p:cNvPr id="314" name="image14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2159940" y="363125"/>
                <a:ext cx="677335" cy="6114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15" name="Shape 315"/>
              <p:cNvSpPr/>
              <p:nvPr/>
            </p:nvSpPr>
            <p:spPr>
              <a:xfrm>
                <a:off x="2120429" y="0"/>
                <a:ext cx="262337" cy="3921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t">
                <a:spAutoFit/>
              </a:bodyPr>
              <a:lstStyle>
                <a:lvl1pPr algn="l" defTabSz="334409">
                  <a:def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1853401" y="6119447"/>
            <a:ext cx="131705" cy="135468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543904" y="6121328"/>
            <a:ext cx="129824" cy="135468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264512" y="6108158"/>
            <a:ext cx="129823" cy="137349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6109312" y="6113802"/>
            <a:ext cx="129823" cy="137349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839327" y="6123210"/>
            <a:ext cx="131705" cy="137349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7524186" y="6125092"/>
            <a:ext cx="129823" cy="137349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973831" y="6126973"/>
            <a:ext cx="129823" cy="137349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686912" y="6113802"/>
            <a:ext cx="129823" cy="137349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394349" y="6110039"/>
            <a:ext cx="129823" cy="137349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29" name="Group 329"/>
          <p:cNvGrpSpPr/>
          <p:nvPr/>
        </p:nvGrpSpPr>
        <p:grpSpPr>
          <a:xfrm>
            <a:off x="8954112" y="6083699"/>
            <a:ext cx="2349971" cy="578274"/>
            <a:chOff x="0" y="0"/>
            <a:chExt cx="2349970" cy="578273"/>
          </a:xfrm>
        </p:grpSpPr>
        <p:sp>
          <p:nvSpPr>
            <p:cNvPr id="327" name="Shape 327"/>
            <p:cNvSpPr/>
            <p:nvPr/>
          </p:nvSpPr>
          <p:spPr>
            <a:xfrm>
              <a:off x="47037" y="60207"/>
              <a:ext cx="1890889" cy="174979"/>
            </a:xfrm>
            <a:prstGeom prst="rect">
              <a:avLst/>
            </a:prstGeom>
            <a:solidFill>
              <a:srgbClr val="1F497D"/>
            </a:solidFill>
            <a:ln w="3175" cap="flat">
              <a:noFill/>
              <a:miter lim="400000"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0" y="0"/>
              <a:ext cx="2349971" cy="578274"/>
            </a:xfrm>
            <a:prstGeom prst="rect">
              <a:avLst/>
            </a:prstGeom>
            <a:solidFill>
              <a:srgbClr val="1F497D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186" tIns="54186" rIns="54186" bIns="54186" numCol="1" anchor="t">
              <a:spAutoFit/>
            </a:bodyPr>
            <a:lstStyle/>
            <a:p>
              <a:pPr algn="l" defTabSz="334409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solidFill>
                    <a:srgbClr val="00FF00"/>
                  </a:solidFill>
                  <a:latin typeface="Courier"/>
                  <a:ea typeface="Courier"/>
                  <a:cs typeface="Courier"/>
                  <a:sym typeface="Courier"/>
                </a:rPr>
                <a:t>T</a:t>
              </a:r>
              <a:r>
                <a:rPr b="1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b="1">
                  <a:solidFill>
                    <a:srgbClr val="6666FF"/>
                  </a:solidFill>
                  <a:latin typeface="Courier"/>
                  <a:ea typeface="Courier"/>
                  <a:cs typeface="Courier"/>
                  <a:sym typeface="Courier"/>
                </a:rPr>
                <a:t>G </a:t>
              </a:r>
              <a:r>
                <a:rPr b="1">
                  <a:solidFill>
                    <a:srgbClr val="FF40FF"/>
                  </a:solidFill>
                  <a:latin typeface="Courier"/>
                  <a:ea typeface="Courier"/>
                  <a:cs typeface="Courier"/>
                  <a:sym typeface="Courier"/>
                </a:rPr>
                <a:t>C </a:t>
              </a:r>
              <a:r>
                <a:rPr b="1">
                  <a:solidFill>
                    <a:srgbClr val="00FF00"/>
                  </a:solidFill>
                  <a:latin typeface="Courier"/>
                  <a:ea typeface="Courier"/>
                  <a:cs typeface="Courier"/>
                  <a:sym typeface="Courier"/>
                </a:rPr>
                <a:t>T</a:t>
              </a:r>
              <a:r>
                <a:rPr b="1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b="1">
                  <a:solidFill>
                    <a:srgbClr val="FFCC00"/>
                  </a:solidFill>
                  <a:latin typeface="Courier"/>
                  <a:ea typeface="Courier"/>
                  <a:cs typeface="Courier"/>
                  <a:sym typeface="Courier"/>
                </a:rPr>
                <a:t>A</a:t>
              </a:r>
              <a:r>
                <a:rPr b="1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b="1">
                  <a:solidFill>
                    <a:srgbClr val="FF3300"/>
                  </a:solidFill>
                  <a:latin typeface="Courier"/>
                  <a:ea typeface="Courier"/>
                  <a:cs typeface="Courier"/>
                  <a:sym typeface="Courier"/>
                </a:rPr>
                <a:t>C</a:t>
              </a:r>
              <a:r>
                <a:rPr b="1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b="1">
                  <a:solidFill>
                    <a:srgbClr val="6666FF"/>
                  </a:solidFill>
                  <a:latin typeface="Courier"/>
                  <a:ea typeface="Courier"/>
                  <a:cs typeface="Courier"/>
                  <a:sym typeface="Courier"/>
                </a:rPr>
                <a:t>G</a:t>
              </a:r>
              <a:r>
                <a:rPr b="1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b="1">
                  <a:solidFill>
                    <a:srgbClr val="FFCC00"/>
                  </a:solidFill>
                  <a:latin typeface="Courier"/>
                  <a:ea typeface="Courier"/>
                  <a:cs typeface="Courier"/>
                  <a:sym typeface="Courier"/>
                </a:rPr>
                <a:t>A</a:t>
              </a:r>
              <a:r>
                <a:rPr b="1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b="1">
                  <a:solidFill>
                    <a:srgbClr val="00FF00"/>
                  </a:solidFill>
                  <a:latin typeface="Courier"/>
                  <a:ea typeface="Courier"/>
                  <a:cs typeface="Courier"/>
                  <a:sym typeface="Courier"/>
                </a:rPr>
                <a:t>T</a:t>
              </a:r>
              <a:r>
                <a:rPr b="1">
                  <a:solidFill>
                    <a:srgbClr val="00FF00"/>
                  </a:solidFill>
                </a:rPr>
                <a:t> </a:t>
              </a:r>
              <a:r>
                <a:rPr b="1">
                  <a:solidFill>
                    <a:srgbClr val="FFFFFF"/>
                  </a:solidFill>
                </a:rPr>
                <a:t>…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8755944" y="2347481"/>
            <a:ext cx="877997" cy="2027870"/>
            <a:chOff x="-2008" y="-1020"/>
            <a:chExt cx="877996" cy="2027869"/>
          </a:xfrm>
        </p:grpSpPr>
        <p:grpSp>
          <p:nvGrpSpPr>
            <p:cNvPr id="332" name="Group 332"/>
            <p:cNvGrpSpPr/>
            <p:nvPr/>
          </p:nvGrpSpPr>
          <p:grpSpPr>
            <a:xfrm>
              <a:off x="632068" y="674628"/>
              <a:ext cx="243920" cy="212790"/>
              <a:chOff x="-2008" y="-1201"/>
              <a:chExt cx="243918" cy="212788"/>
            </a:xfrm>
          </p:grpSpPr>
          <p:sp>
            <p:nvSpPr>
              <p:cNvPr id="330" name="Shape 330"/>
              <p:cNvSpPr/>
              <p:nvPr/>
            </p:nvSpPr>
            <p:spPr>
              <a:xfrm rot="5400000">
                <a:off x="56112" y="36527"/>
                <a:ext cx="127677" cy="137331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31" name="Shape 331"/>
              <p:cNvSpPr/>
              <p:nvPr/>
            </p:nvSpPr>
            <p:spPr>
              <a:xfrm rot="16200000">
                <a:off x="13556" y="-16767"/>
                <a:ext cx="212789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sp>
          <p:nvSpPr>
            <p:cNvPr id="333" name="Shape 333"/>
            <p:cNvSpPr/>
            <p:nvPr/>
          </p:nvSpPr>
          <p:spPr>
            <a:xfrm>
              <a:off x="248697" y="316989"/>
              <a:ext cx="212789" cy="2439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4186" tIns="54186" rIns="54186" bIns="54186" numCol="1" anchor="t">
              <a:spAutoFit/>
            </a:bodyPr>
            <a:lstStyle>
              <a:lvl1pPr algn="l" defTabSz="334409">
                <a:defRPr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C</a:t>
              </a:r>
            </a:p>
          </p:txBody>
        </p:sp>
        <p:grpSp>
          <p:nvGrpSpPr>
            <p:cNvPr id="336" name="Group 336"/>
            <p:cNvGrpSpPr/>
            <p:nvPr/>
          </p:nvGrpSpPr>
          <p:grpSpPr>
            <a:xfrm>
              <a:off x="216860" y="1814060"/>
              <a:ext cx="243920" cy="212789"/>
              <a:chOff x="-2008" y="-1201"/>
              <a:chExt cx="243918" cy="212788"/>
            </a:xfrm>
          </p:grpSpPr>
          <p:sp>
            <p:nvSpPr>
              <p:cNvPr id="334" name="Shape 334"/>
              <p:cNvSpPr/>
              <p:nvPr/>
            </p:nvSpPr>
            <p:spPr>
              <a:xfrm rot="5400000">
                <a:off x="56112" y="36527"/>
                <a:ext cx="127677" cy="137331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35" name="Shape 335"/>
              <p:cNvSpPr/>
              <p:nvPr/>
            </p:nvSpPr>
            <p:spPr>
              <a:xfrm rot="16200000">
                <a:off x="13556" y="-16767"/>
                <a:ext cx="212789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grpSp>
          <p:nvGrpSpPr>
            <p:cNvPr id="339" name="Group 339"/>
            <p:cNvGrpSpPr/>
            <p:nvPr/>
          </p:nvGrpSpPr>
          <p:grpSpPr>
            <a:xfrm>
              <a:off x="227589" y="210058"/>
              <a:ext cx="243919" cy="212789"/>
              <a:chOff x="-2008" y="-1201"/>
              <a:chExt cx="243918" cy="212788"/>
            </a:xfrm>
          </p:grpSpPr>
          <p:sp>
            <p:nvSpPr>
              <p:cNvPr id="337" name="Shape 337"/>
              <p:cNvSpPr/>
              <p:nvPr/>
            </p:nvSpPr>
            <p:spPr>
              <a:xfrm rot="5400000">
                <a:off x="56112" y="36527"/>
                <a:ext cx="127677" cy="137331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 rot="16200000">
                <a:off x="13556" y="-16767"/>
                <a:ext cx="212789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grpSp>
          <p:nvGrpSpPr>
            <p:cNvPr id="342" name="Group 342"/>
            <p:cNvGrpSpPr/>
            <p:nvPr/>
          </p:nvGrpSpPr>
          <p:grpSpPr>
            <a:xfrm>
              <a:off x="427146" y="-1021"/>
              <a:ext cx="243920" cy="205783"/>
              <a:chOff x="-2008" y="-1020"/>
              <a:chExt cx="243918" cy="205781"/>
            </a:xfrm>
          </p:grpSpPr>
          <p:sp>
            <p:nvSpPr>
              <p:cNvPr id="340" name="Shape 340"/>
              <p:cNvSpPr/>
              <p:nvPr/>
            </p:nvSpPr>
            <p:spPr>
              <a:xfrm rot="5400000">
                <a:off x="56112" y="33205"/>
                <a:ext cx="127677" cy="137331"/>
              </a:xfrm>
              <a:prstGeom prst="ellipse">
                <a:avLst/>
              </a:prstGeom>
              <a:solidFill>
                <a:srgbClr val="4F81B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 rot="16200000">
                <a:off x="17059" y="-20089"/>
                <a:ext cx="205783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345" name="Group 345"/>
            <p:cNvGrpSpPr/>
            <p:nvPr/>
          </p:nvGrpSpPr>
          <p:grpSpPr>
            <a:xfrm>
              <a:off x="-937" y="806881"/>
              <a:ext cx="243920" cy="205783"/>
              <a:chOff x="-2008" y="-1020"/>
              <a:chExt cx="243918" cy="205781"/>
            </a:xfrm>
          </p:grpSpPr>
          <p:sp>
            <p:nvSpPr>
              <p:cNvPr id="343" name="Shape 343"/>
              <p:cNvSpPr/>
              <p:nvPr/>
            </p:nvSpPr>
            <p:spPr>
              <a:xfrm rot="5400000">
                <a:off x="55039" y="33205"/>
                <a:ext cx="129823" cy="137331"/>
              </a:xfrm>
              <a:prstGeom prst="ellipse">
                <a:avLst/>
              </a:prstGeom>
              <a:solidFill>
                <a:srgbClr val="4F81B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 rot="16200000">
                <a:off x="17059" y="-20089"/>
                <a:ext cx="205783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348" name="Group 348"/>
            <p:cNvGrpSpPr/>
            <p:nvPr/>
          </p:nvGrpSpPr>
          <p:grpSpPr>
            <a:xfrm>
              <a:off x="536581" y="1328316"/>
              <a:ext cx="243920" cy="205782"/>
              <a:chOff x="-2008" y="-1020"/>
              <a:chExt cx="243918" cy="205781"/>
            </a:xfrm>
          </p:grpSpPr>
          <p:sp>
            <p:nvSpPr>
              <p:cNvPr id="346" name="Shape 346"/>
              <p:cNvSpPr/>
              <p:nvPr/>
            </p:nvSpPr>
            <p:spPr>
              <a:xfrm rot="5400000">
                <a:off x="56112" y="33205"/>
                <a:ext cx="127677" cy="137331"/>
              </a:xfrm>
              <a:prstGeom prst="ellipse">
                <a:avLst/>
              </a:prstGeom>
              <a:solidFill>
                <a:srgbClr val="4F81B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 rot="16200000">
                <a:off x="17059" y="-20089"/>
                <a:ext cx="205783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351" name="Group 351"/>
            <p:cNvGrpSpPr/>
            <p:nvPr/>
          </p:nvGrpSpPr>
          <p:grpSpPr>
            <a:xfrm>
              <a:off x="90259" y="474626"/>
              <a:ext cx="243920" cy="198651"/>
              <a:chOff x="-2008" y="-835"/>
              <a:chExt cx="243918" cy="198649"/>
            </a:xfrm>
          </p:grpSpPr>
          <p:sp>
            <p:nvSpPr>
              <p:cNvPr id="349" name="Shape 349"/>
              <p:cNvSpPr/>
              <p:nvPr/>
            </p:nvSpPr>
            <p:spPr>
              <a:xfrm rot="5400000">
                <a:off x="56112" y="29824"/>
                <a:ext cx="127677" cy="137331"/>
              </a:xfrm>
              <a:prstGeom prst="ellipse">
                <a:avLst/>
              </a:prstGeom>
              <a:solidFill>
                <a:srgbClr val="0000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 rot="16200000">
                <a:off x="20625" y="-23470"/>
                <a:ext cx="198651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</a:t>
                </a:r>
              </a:p>
            </p:txBody>
          </p:sp>
        </p:grpSp>
        <p:grpSp>
          <p:nvGrpSpPr>
            <p:cNvPr id="354" name="Group 354"/>
            <p:cNvGrpSpPr/>
            <p:nvPr/>
          </p:nvGrpSpPr>
          <p:grpSpPr>
            <a:xfrm>
              <a:off x="-2009" y="1484235"/>
              <a:ext cx="243919" cy="198651"/>
              <a:chOff x="-2008" y="-835"/>
              <a:chExt cx="243918" cy="198649"/>
            </a:xfrm>
          </p:grpSpPr>
          <p:sp>
            <p:nvSpPr>
              <p:cNvPr id="352" name="Shape 352"/>
              <p:cNvSpPr/>
              <p:nvPr/>
            </p:nvSpPr>
            <p:spPr>
              <a:xfrm rot="5400000">
                <a:off x="56112" y="29824"/>
                <a:ext cx="127677" cy="137331"/>
              </a:xfrm>
              <a:prstGeom prst="ellipse">
                <a:avLst/>
              </a:prstGeom>
              <a:solidFill>
                <a:srgbClr val="0000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 rot="16200000">
                <a:off x="20625" y="-23470"/>
                <a:ext cx="198651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</a:t>
                </a:r>
              </a:p>
            </p:txBody>
          </p:sp>
        </p:grpSp>
        <p:grpSp>
          <p:nvGrpSpPr>
            <p:cNvPr id="357" name="Group 357"/>
            <p:cNvGrpSpPr/>
            <p:nvPr/>
          </p:nvGrpSpPr>
          <p:grpSpPr>
            <a:xfrm>
              <a:off x="297327" y="622813"/>
              <a:ext cx="243919" cy="219859"/>
              <a:chOff x="-2008" y="-1385"/>
              <a:chExt cx="243918" cy="219858"/>
            </a:xfrm>
          </p:grpSpPr>
          <p:sp>
            <p:nvSpPr>
              <p:cNvPr id="355" name="Shape 355"/>
              <p:cNvSpPr/>
              <p:nvPr/>
            </p:nvSpPr>
            <p:spPr>
              <a:xfrm rot="5400000">
                <a:off x="55039" y="39878"/>
                <a:ext cx="129823" cy="137331"/>
              </a:xfrm>
              <a:prstGeom prst="ellipse">
                <a:avLst/>
              </a:prstGeom>
              <a:solidFill>
                <a:srgbClr val="C0504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6" name="Shape 356"/>
              <p:cNvSpPr/>
              <p:nvPr/>
            </p:nvSpPr>
            <p:spPr>
              <a:xfrm rot="16200000">
                <a:off x="10021" y="-13416"/>
                <a:ext cx="219859" cy="2439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G</a:t>
                </a:r>
              </a:p>
            </p:txBody>
          </p:sp>
        </p:grpSp>
        <p:grpSp>
          <p:nvGrpSpPr>
            <p:cNvPr id="360" name="Group 360"/>
            <p:cNvGrpSpPr/>
            <p:nvPr/>
          </p:nvGrpSpPr>
          <p:grpSpPr>
            <a:xfrm>
              <a:off x="399251" y="399647"/>
              <a:ext cx="243920" cy="219859"/>
              <a:chOff x="-2008" y="-1385"/>
              <a:chExt cx="243918" cy="219858"/>
            </a:xfrm>
          </p:grpSpPr>
          <p:sp>
            <p:nvSpPr>
              <p:cNvPr id="358" name="Shape 358"/>
              <p:cNvSpPr/>
              <p:nvPr/>
            </p:nvSpPr>
            <p:spPr>
              <a:xfrm rot="5400000">
                <a:off x="56112" y="39878"/>
                <a:ext cx="127677" cy="137331"/>
              </a:xfrm>
              <a:prstGeom prst="ellipse">
                <a:avLst/>
              </a:prstGeom>
              <a:solidFill>
                <a:srgbClr val="C0504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 rot="16200000">
                <a:off x="10021" y="-13416"/>
                <a:ext cx="219859" cy="2439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G</a:t>
                </a:r>
              </a:p>
            </p:txBody>
          </p:sp>
        </p:grpSp>
        <p:grpSp>
          <p:nvGrpSpPr>
            <p:cNvPr id="363" name="Group 363"/>
            <p:cNvGrpSpPr/>
            <p:nvPr/>
          </p:nvGrpSpPr>
          <p:grpSpPr>
            <a:xfrm>
              <a:off x="532289" y="1639932"/>
              <a:ext cx="243920" cy="219859"/>
              <a:chOff x="-2008" y="-1385"/>
              <a:chExt cx="243918" cy="219858"/>
            </a:xfrm>
          </p:grpSpPr>
          <p:sp>
            <p:nvSpPr>
              <p:cNvPr id="361" name="Shape 361"/>
              <p:cNvSpPr/>
              <p:nvPr/>
            </p:nvSpPr>
            <p:spPr>
              <a:xfrm rot="5400000">
                <a:off x="56112" y="39878"/>
                <a:ext cx="127677" cy="137331"/>
              </a:xfrm>
              <a:prstGeom prst="ellipse">
                <a:avLst/>
              </a:prstGeom>
              <a:solidFill>
                <a:srgbClr val="C0504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 rot="16200000">
                <a:off x="10021" y="-13416"/>
                <a:ext cx="219859" cy="2439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G</a:t>
                </a:r>
              </a:p>
            </p:txBody>
          </p:sp>
        </p:grpSp>
        <p:grpSp>
          <p:nvGrpSpPr>
            <p:cNvPr id="366" name="Group 366"/>
            <p:cNvGrpSpPr/>
            <p:nvPr/>
          </p:nvGrpSpPr>
          <p:grpSpPr>
            <a:xfrm>
              <a:off x="22667" y="1157122"/>
              <a:ext cx="243920" cy="219859"/>
              <a:chOff x="-2008" y="-1385"/>
              <a:chExt cx="243918" cy="219858"/>
            </a:xfrm>
          </p:grpSpPr>
          <p:sp>
            <p:nvSpPr>
              <p:cNvPr id="364" name="Shape 364"/>
              <p:cNvSpPr/>
              <p:nvPr/>
            </p:nvSpPr>
            <p:spPr>
              <a:xfrm rot="5400000">
                <a:off x="55039" y="39878"/>
                <a:ext cx="129823" cy="137331"/>
              </a:xfrm>
              <a:prstGeom prst="ellipse">
                <a:avLst/>
              </a:prstGeom>
              <a:solidFill>
                <a:srgbClr val="C0504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dist="38100" dir="2700000" rotWithShape="0">
                  <a:srgbClr val="EEECE1"/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 rot="16200000">
                <a:off x="10021" y="-13416"/>
                <a:ext cx="219859" cy="2439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G</a:t>
                </a:r>
              </a:p>
            </p:txBody>
          </p:sp>
        </p:grpSp>
      </p:grpSp>
      <p:sp>
        <p:nvSpPr>
          <p:cNvPr id="368" name="Shape 368"/>
          <p:cNvSpPr/>
          <p:nvPr/>
        </p:nvSpPr>
        <p:spPr>
          <a:xfrm>
            <a:off x="1601282" y="1293393"/>
            <a:ext cx="2265305" cy="3994386"/>
          </a:xfrm>
          <a:prstGeom prst="roundRect">
            <a:avLst>
              <a:gd name="adj" fmla="val 4998"/>
            </a:avLst>
          </a:prstGeom>
          <a:ln w="12700">
            <a:solidFill>
              <a:srgbClr val="C0504D"/>
            </a:solidFill>
          </a:ln>
        </p:spPr>
        <p:txBody>
          <a:bodyPr lIns="54186" tIns="54186" rIns="54186" bIns="54186" anchor="ctr"/>
          <a:lstStyle/>
          <a:p>
            <a:pPr algn="l" defTabSz="334409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72" name="Group 372"/>
          <p:cNvGrpSpPr/>
          <p:nvPr/>
        </p:nvGrpSpPr>
        <p:grpSpPr>
          <a:xfrm>
            <a:off x="8423534" y="1293393"/>
            <a:ext cx="3217335" cy="4354566"/>
            <a:chOff x="0" y="0"/>
            <a:chExt cx="3217333" cy="4354564"/>
          </a:xfrm>
        </p:grpSpPr>
        <p:sp>
          <p:nvSpPr>
            <p:cNvPr id="369" name="Shape 369"/>
            <p:cNvSpPr/>
            <p:nvPr/>
          </p:nvSpPr>
          <p:spPr>
            <a:xfrm>
              <a:off x="0" y="3936059"/>
              <a:ext cx="3217334" cy="4185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186" tIns="54186" rIns="54186" bIns="54186" numCol="1" anchor="t">
              <a:spAutoFit/>
            </a:bodyPr>
            <a:lstStyle>
              <a:lvl1pPr defTabSz="334409">
                <a:spcBef>
                  <a:spcPts val="700"/>
                </a:spcBef>
                <a:defRPr sz="2000" b="1">
                  <a:solidFill>
                    <a:srgbClr val="335A6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5A6A"/>
                  </a:solidFill>
                </a:rPr>
                <a:t>Sequencing 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131703" y="0"/>
              <a:ext cx="2786475" cy="3994386"/>
            </a:xfrm>
            <a:prstGeom prst="roundRect">
              <a:avLst>
                <a:gd name="adj" fmla="val 2000"/>
              </a:avLst>
            </a:prstGeom>
            <a:noFill/>
            <a:ln w="127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algn="l" defTabSz="334409">
                <a:defRPr sz="2400">
                  <a:solidFill>
                    <a:srgbClr val="335A6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71" name="image15.png" descr="G:\Photos\Renderings_Storm\Storm_Machine\Print\jpg\withShadows\09-1211_Bruno_Render_Right_wLogo.jp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11347" t="20918" r="20497" b="10420"/>
            <a:stretch>
              <a:fillRect/>
            </a:stretch>
          </p:blipFill>
          <p:spPr>
            <a:xfrm>
              <a:off x="321733" y="3907837"/>
              <a:ext cx="555038" cy="43086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379" name="Group 379"/>
          <p:cNvGrpSpPr/>
          <p:nvPr/>
        </p:nvGrpSpPr>
        <p:grpSpPr>
          <a:xfrm>
            <a:off x="4278631" y="1308445"/>
            <a:ext cx="3915364" cy="4347040"/>
            <a:chOff x="0" y="0"/>
            <a:chExt cx="3915362" cy="4347038"/>
          </a:xfrm>
        </p:grpSpPr>
        <p:sp>
          <p:nvSpPr>
            <p:cNvPr id="373" name="Shape 373"/>
            <p:cNvSpPr/>
            <p:nvPr/>
          </p:nvSpPr>
          <p:spPr>
            <a:xfrm>
              <a:off x="286007" y="891822"/>
              <a:ext cx="3629356" cy="2180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extrusionOk="0">
                  <a:moveTo>
                    <a:pt x="2502" y="0"/>
                  </a:moveTo>
                  <a:cubicBezTo>
                    <a:pt x="5879" y="36"/>
                    <a:pt x="15595" y="651"/>
                    <a:pt x="21433" y="760"/>
                  </a:cubicBezTo>
                  <a:cubicBezTo>
                    <a:pt x="19265" y="4125"/>
                    <a:pt x="9882" y="18380"/>
                    <a:pt x="7506" y="21600"/>
                  </a:cubicBezTo>
                  <a:cubicBezTo>
                    <a:pt x="7283" y="21166"/>
                    <a:pt x="7450" y="20460"/>
                    <a:pt x="7172" y="20080"/>
                  </a:cubicBezTo>
                  <a:cubicBezTo>
                    <a:pt x="7005" y="19845"/>
                    <a:pt x="6672" y="20008"/>
                    <a:pt x="6421" y="19972"/>
                  </a:cubicBezTo>
                  <a:cubicBezTo>
                    <a:pt x="6060" y="19899"/>
                    <a:pt x="5699" y="19827"/>
                    <a:pt x="5337" y="19755"/>
                  </a:cubicBezTo>
                  <a:cubicBezTo>
                    <a:pt x="5226" y="19646"/>
                    <a:pt x="5115" y="19520"/>
                    <a:pt x="5004" y="19429"/>
                  </a:cubicBezTo>
                  <a:cubicBezTo>
                    <a:pt x="4892" y="19339"/>
                    <a:pt x="4698" y="19375"/>
                    <a:pt x="4670" y="19212"/>
                  </a:cubicBezTo>
                  <a:cubicBezTo>
                    <a:pt x="4531" y="18561"/>
                    <a:pt x="4865" y="18036"/>
                    <a:pt x="5004" y="17475"/>
                  </a:cubicBezTo>
                  <a:cubicBezTo>
                    <a:pt x="4837" y="16408"/>
                    <a:pt x="4531" y="16915"/>
                    <a:pt x="3836" y="16607"/>
                  </a:cubicBezTo>
                  <a:cubicBezTo>
                    <a:pt x="3753" y="16263"/>
                    <a:pt x="3739" y="16191"/>
                    <a:pt x="3586" y="15847"/>
                  </a:cubicBezTo>
                  <a:cubicBezTo>
                    <a:pt x="3489" y="15630"/>
                    <a:pt x="3252" y="15196"/>
                    <a:pt x="3252" y="15196"/>
                  </a:cubicBezTo>
                  <a:cubicBezTo>
                    <a:pt x="3280" y="14798"/>
                    <a:pt x="3377" y="14400"/>
                    <a:pt x="3336" y="14002"/>
                  </a:cubicBezTo>
                  <a:cubicBezTo>
                    <a:pt x="3252" y="13007"/>
                    <a:pt x="2474" y="13043"/>
                    <a:pt x="1918" y="12917"/>
                  </a:cubicBezTo>
                  <a:cubicBezTo>
                    <a:pt x="1570" y="12609"/>
                    <a:pt x="1682" y="12302"/>
                    <a:pt x="1334" y="12048"/>
                  </a:cubicBezTo>
                  <a:cubicBezTo>
                    <a:pt x="1181" y="11940"/>
                    <a:pt x="834" y="11831"/>
                    <a:pt x="834" y="11831"/>
                  </a:cubicBezTo>
                  <a:cubicBezTo>
                    <a:pt x="-167" y="10529"/>
                    <a:pt x="889" y="8683"/>
                    <a:pt x="1501" y="7489"/>
                  </a:cubicBezTo>
                  <a:cubicBezTo>
                    <a:pt x="1390" y="6802"/>
                    <a:pt x="1529" y="7019"/>
                    <a:pt x="1084" y="6621"/>
                  </a:cubicBezTo>
                  <a:cubicBezTo>
                    <a:pt x="917" y="6476"/>
                    <a:pt x="584" y="6187"/>
                    <a:pt x="584" y="6187"/>
                  </a:cubicBezTo>
                  <a:cubicBezTo>
                    <a:pt x="528" y="6042"/>
                    <a:pt x="486" y="5879"/>
                    <a:pt x="417" y="5753"/>
                  </a:cubicBezTo>
                  <a:cubicBezTo>
                    <a:pt x="347" y="5626"/>
                    <a:pt x="222" y="5554"/>
                    <a:pt x="167" y="5427"/>
                  </a:cubicBezTo>
                  <a:cubicBezTo>
                    <a:pt x="69" y="5192"/>
                    <a:pt x="69" y="4921"/>
                    <a:pt x="0" y="4667"/>
                  </a:cubicBezTo>
                  <a:cubicBezTo>
                    <a:pt x="28" y="4378"/>
                    <a:pt x="-14" y="4052"/>
                    <a:pt x="83" y="3799"/>
                  </a:cubicBezTo>
                  <a:cubicBezTo>
                    <a:pt x="139" y="3654"/>
                    <a:pt x="333" y="3690"/>
                    <a:pt x="417" y="3582"/>
                  </a:cubicBezTo>
                  <a:cubicBezTo>
                    <a:pt x="570" y="3383"/>
                    <a:pt x="625" y="3057"/>
                    <a:pt x="750" y="2822"/>
                  </a:cubicBezTo>
                  <a:cubicBezTo>
                    <a:pt x="778" y="2279"/>
                    <a:pt x="736" y="1719"/>
                    <a:pt x="834" y="1194"/>
                  </a:cubicBezTo>
                  <a:cubicBezTo>
                    <a:pt x="862" y="1067"/>
                    <a:pt x="1028" y="1085"/>
                    <a:pt x="1084" y="977"/>
                  </a:cubicBezTo>
                  <a:cubicBezTo>
                    <a:pt x="1153" y="850"/>
                    <a:pt x="1098" y="651"/>
                    <a:pt x="1167" y="543"/>
                  </a:cubicBezTo>
                  <a:cubicBezTo>
                    <a:pt x="1487" y="18"/>
                    <a:pt x="2279" y="850"/>
                    <a:pt x="2502" y="0"/>
                  </a:cubicBezTo>
                  <a:close/>
                </a:path>
              </a:pathLst>
            </a:custGeom>
            <a:solidFill>
              <a:srgbClr val="EAEAEA"/>
            </a:solidFill>
            <a:ln w="3175" cap="flat">
              <a:noFill/>
              <a:miter lim="400000"/>
            </a:ln>
            <a:effectLst>
              <a:outerShdw blurRad="63500" dist="38100" dir="5400000" rotWithShape="0">
                <a:srgbClr val="8C8C8C"/>
              </a:outerShdw>
            </a:effectLst>
          </p:spPr>
          <p:txBody>
            <a:bodyPr wrap="square" lIns="54186" tIns="54186" rIns="54186" bIns="54186" numCol="1" anchor="t">
              <a:noAutofit/>
            </a:bodyPr>
            <a:lstStyle/>
            <a:p>
              <a:pPr algn="l" defTabSz="334409">
                <a:defRPr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378" name="Group 378"/>
            <p:cNvGrpSpPr/>
            <p:nvPr/>
          </p:nvGrpSpPr>
          <p:grpSpPr>
            <a:xfrm>
              <a:off x="0" y="0"/>
              <a:ext cx="3879615" cy="4347040"/>
              <a:chOff x="0" y="0"/>
              <a:chExt cx="3879614" cy="4347039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328173" y="3096918"/>
                <a:ext cx="3225155" cy="33032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4186" tIns="54186" rIns="54186" bIns="54186" numCol="1" anchor="t">
                <a:spAutoFit/>
              </a:bodyPr>
              <a:lstStyle>
                <a:lvl1pPr defTabSz="334409">
                  <a:spcBef>
                    <a:spcPts val="500"/>
                  </a:spcBef>
                  <a:defRPr sz="1600" i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i="0"/>
                </a:pPr>
                <a:r>
                  <a:rPr i="1"/>
                  <a:t>Single molecule array</a:t>
                </a: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330059" y="3928533"/>
                <a:ext cx="3225155" cy="418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4186" tIns="54186" rIns="54186" bIns="54186" numCol="1" anchor="t">
                <a:spAutoFit/>
              </a:bodyPr>
              <a:lstStyle>
                <a:lvl1pPr defTabSz="334409">
                  <a:spcBef>
                    <a:spcPts val="700"/>
                  </a:spcBef>
                  <a:defRPr sz="2000" b="1">
                    <a:solidFill>
                      <a:srgbClr val="0000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>
                  <a:defRPr b="0">
                    <a:solidFill>
                      <a:srgbClr val="000000"/>
                    </a:solidFill>
                  </a:defRPr>
                </a:pPr>
                <a:r>
                  <a:rPr b="1">
                    <a:solidFill>
                      <a:srgbClr val="0000FF"/>
                    </a:solidFill>
                  </a:rPr>
                  <a:t>Cluster Growth</a:t>
                </a: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0" y="0"/>
                <a:ext cx="3879615" cy="3979334"/>
              </a:xfrm>
              <a:prstGeom prst="roundRect">
                <a:avLst>
                  <a:gd name="adj" fmla="val 2000"/>
                </a:avLst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algn="l" defTabSz="334409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pic>
            <p:nvPicPr>
              <p:cNvPr id="377" name="image16.png" descr="cBot leftish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509234" y="3875851"/>
                <a:ext cx="471515" cy="42897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380" name="Shape 380"/>
          <p:cNvSpPr/>
          <p:nvPr/>
        </p:nvSpPr>
        <p:spPr>
          <a:xfrm>
            <a:off x="8158245" y="3026237"/>
            <a:ext cx="543749" cy="323616"/>
          </a:xfrm>
          <a:prstGeom prst="rightArrow">
            <a:avLst>
              <a:gd name="adj1" fmla="val 50000"/>
              <a:gd name="adj2" fmla="val 21603"/>
            </a:avLst>
          </a:prstGeom>
          <a:solidFill>
            <a:srgbClr val="1F497D"/>
          </a:solidFill>
          <a:ln w="3175">
            <a:miter lim="400000"/>
          </a:ln>
          <a:effectLst>
            <a:outerShdw blurRad="63500" dist="12700" dir="2700000" rotWithShape="0">
              <a:srgbClr val="132C4B">
                <a:alpha val="50000"/>
              </a:srgbClr>
            </a:outerShdw>
          </a:effectLst>
        </p:spPr>
        <p:txBody>
          <a:bodyPr lIns="54186" tIns="54186" rIns="54186" bIns="54186" anchor="ctr"/>
          <a:lstStyle/>
          <a:p>
            <a:pPr algn="l" defTabSz="334409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866586" y="2924637"/>
            <a:ext cx="496712" cy="323616"/>
          </a:xfrm>
          <a:prstGeom prst="rightArrow">
            <a:avLst>
              <a:gd name="adj1" fmla="val 50000"/>
              <a:gd name="adj2" fmla="val 19734"/>
            </a:avLst>
          </a:prstGeom>
          <a:solidFill>
            <a:srgbClr val="1F497D"/>
          </a:solidFill>
          <a:ln w="3175">
            <a:miter lim="400000"/>
          </a:ln>
          <a:effectLst>
            <a:outerShdw blurRad="63500" dist="12700" dir="2700000" rotWithShape="0">
              <a:srgbClr val="132C4B">
                <a:alpha val="50000"/>
              </a:srgbClr>
            </a:outerShdw>
          </a:effectLst>
        </p:spPr>
        <p:txBody>
          <a:bodyPr lIns="54186" tIns="54186" rIns="54186" bIns="54186" anchor="ctr"/>
          <a:lstStyle/>
          <a:p>
            <a:pPr algn="l" defTabSz="334409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85" name="Group 385"/>
          <p:cNvGrpSpPr/>
          <p:nvPr/>
        </p:nvGrpSpPr>
        <p:grpSpPr>
          <a:xfrm>
            <a:off x="1537312" y="5692351"/>
            <a:ext cx="6775216" cy="1601958"/>
            <a:chOff x="0" y="0"/>
            <a:chExt cx="6775215" cy="1601957"/>
          </a:xfrm>
        </p:grpSpPr>
        <p:sp>
          <p:nvSpPr>
            <p:cNvPr id="382" name="Shape 382"/>
            <p:cNvSpPr/>
            <p:nvPr/>
          </p:nvSpPr>
          <p:spPr>
            <a:xfrm>
              <a:off x="1460029" y="1183451"/>
              <a:ext cx="3217335" cy="4185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186" tIns="54186" rIns="54186" bIns="54186" numCol="1" anchor="t">
              <a:spAutoFit/>
            </a:bodyPr>
            <a:lstStyle>
              <a:lvl1pPr defTabSz="334409">
                <a:spcBef>
                  <a:spcPts val="700"/>
                </a:spcBef>
                <a:defRPr sz="2000" b="1">
                  <a:solidFill>
                    <a:srgbClr val="335A6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5A6A"/>
                  </a:solidFill>
                </a:rPr>
                <a:t>Image Acquisition 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0" y="0"/>
              <a:ext cx="6775216" cy="1183452"/>
            </a:xfrm>
            <a:prstGeom prst="roundRect">
              <a:avLst>
                <a:gd name="adj" fmla="val 2000"/>
              </a:avLst>
            </a:prstGeom>
            <a:noFill/>
            <a:ln w="127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algn="l" defTabSz="334409">
                <a:defRPr sz="2400">
                  <a:solidFill>
                    <a:srgbClr val="335A6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84" name="image15.tif" descr="G:\Photos\Renderings_Storm\Storm_Machine\Print\jpg\withShadows\09-1211_Bruno_Render_Right_wLogo.jp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11347" t="20918" r="20497" b="10420"/>
            <a:stretch>
              <a:fillRect/>
            </a:stretch>
          </p:blipFill>
          <p:spPr>
            <a:xfrm>
              <a:off x="1394177" y="1143940"/>
              <a:ext cx="555038" cy="43086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389" name="Group 389"/>
          <p:cNvGrpSpPr/>
          <p:nvPr/>
        </p:nvGrpSpPr>
        <p:grpSpPr>
          <a:xfrm>
            <a:off x="8474334" y="5707402"/>
            <a:ext cx="3217335" cy="1534225"/>
            <a:chOff x="0" y="0"/>
            <a:chExt cx="3217333" cy="1534224"/>
          </a:xfrm>
        </p:grpSpPr>
        <p:sp>
          <p:nvSpPr>
            <p:cNvPr id="386" name="Shape 386"/>
            <p:cNvSpPr/>
            <p:nvPr/>
          </p:nvSpPr>
          <p:spPr>
            <a:xfrm>
              <a:off x="0" y="1115718"/>
              <a:ext cx="3217334" cy="4185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186" tIns="54186" rIns="54186" bIns="54186" numCol="1" anchor="t">
              <a:spAutoFit/>
            </a:bodyPr>
            <a:lstStyle>
              <a:lvl1pPr defTabSz="334409">
                <a:spcBef>
                  <a:spcPts val="700"/>
                </a:spcBef>
                <a:defRPr sz="2000" b="1">
                  <a:solidFill>
                    <a:srgbClr val="335A6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5A6A"/>
                  </a:solidFill>
                </a:rPr>
                <a:t>Base Calling 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103481" y="0"/>
              <a:ext cx="2814697" cy="1183452"/>
            </a:xfrm>
            <a:prstGeom prst="roundRect">
              <a:avLst>
                <a:gd name="adj" fmla="val 2000"/>
              </a:avLst>
            </a:prstGeom>
            <a:noFill/>
            <a:ln w="127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algn="l" defTabSz="334409">
                <a:defRPr sz="2400">
                  <a:solidFill>
                    <a:srgbClr val="335A6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88" name="image15.tif" descr="G:\Photos\Renderings_Storm\Storm_Machine\Print\jpg\withShadows\09-1211_Bruno_Render_Right_wLogo.jp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11347" t="20918" r="20497" b="10420"/>
            <a:stretch>
              <a:fillRect/>
            </a:stretch>
          </p:blipFill>
          <p:spPr>
            <a:xfrm>
              <a:off x="265288" y="1093140"/>
              <a:ext cx="555038" cy="43086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398" name="Group 398"/>
          <p:cNvGrpSpPr/>
          <p:nvPr/>
        </p:nvGrpSpPr>
        <p:grpSpPr>
          <a:xfrm>
            <a:off x="5923046" y="1707319"/>
            <a:ext cx="841023" cy="1772357"/>
            <a:chOff x="0" y="0"/>
            <a:chExt cx="841022" cy="1772355"/>
          </a:xfrm>
        </p:grpSpPr>
        <p:grpSp>
          <p:nvGrpSpPr>
            <p:cNvPr id="393" name="Group 393"/>
            <p:cNvGrpSpPr/>
            <p:nvPr/>
          </p:nvGrpSpPr>
          <p:grpSpPr>
            <a:xfrm>
              <a:off x="-1" y="333022"/>
              <a:ext cx="50802" cy="1439334"/>
              <a:chOff x="0" y="0"/>
              <a:chExt cx="50800" cy="1439333"/>
            </a:xfrm>
          </p:grpSpPr>
          <p:sp>
            <p:nvSpPr>
              <p:cNvPr id="390" name="Shape 390"/>
              <p:cNvSpPr/>
              <p:nvPr/>
            </p:nvSpPr>
            <p:spPr>
              <a:xfrm rot="5400000">
                <a:off x="-677555" y="710978"/>
                <a:ext cx="1405910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 rot="5400000">
                <a:off x="-346446" y="680688"/>
                <a:ext cx="743692" cy="50801"/>
              </a:xfrm>
              <a:prstGeom prst="rect">
                <a:avLst/>
              </a:prstGeom>
              <a:solidFill>
                <a:srgbClr val="969696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 rot="5400000">
                <a:off x="-141722" y="141721"/>
                <a:ext cx="334244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97" name="Group 397"/>
            <p:cNvGrpSpPr/>
            <p:nvPr/>
          </p:nvGrpSpPr>
          <p:grpSpPr>
            <a:xfrm>
              <a:off x="790222" y="0"/>
              <a:ext cx="50801" cy="1224845"/>
              <a:chOff x="0" y="0"/>
              <a:chExt cx="50800" cy="1224844"/>
            </a:xfrm>
          </p:grpSpPr>
          <p:sp>
            <p:nvSpPr>
              <p:cNvPr id="394" name="Shape 394"/>
              <p:cNvSpPr/>
              <p:nvPr/>
            </p:nvSpPr>
            <p:spPr>
              <a:xfrm rot="5400000">
                <a:off x="-572801" y="601243"/>
                <a:ext cx="1196402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 rot="5400000">
                <a:off x="-291033" y="575467"/>
                <a:ext cx="632866" cy="50801"/>
              </a:xfrm>
              <a:prstGeom prst="rect">
                <a:avLst/>
              </a:prstGeom>
              <a:solidFill>
                <a:srgbClr val="969696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6" name="Shape 396"/>
              <p:cNvSpPr/>
              <p:nvPr/>
            </p:nvSpPr>
            <p:spPr>
              <a:xfrm rot="5400000">
                <a:off x="-116818" y="116817"/>
                <a:ext cx="284436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sp>
        <p:nvSpPr>
          <p:cNvPr id="399" name="Shape 399"/>
          <p:cNvSpPr/>
          <p:nvPr/>
        </p:nvSpPr>
        <p:spPr>
          <a:xfrm rot="16200000" flipH="1">
            <a:off x="6558986" y="3364904"/>
            <a:ext cx="197557" cy="50801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  <a:effectLst>
            <a:outerShdw rotWithShape="0">
              <a:srgbClr val="EEECE1">
                <a:alpha val="50000"/>
              </a:srgbClr>
            </a:outerShdw>
          </a:effectLst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 rot="16200000" flipH="1">
            <a:off x="7346386" y="2816452"/>
            <a:ext cx="188149" cy="50801"/>
          </a:xfrm>
          <a:prstGeom prst="rect">
            <a:avLst/>
          </a:prstGeom>
          <a:solidFill>
            <a:srgbClr val="FF3300"/>
          </a:solidFill>
          <a:ln w="3175">
            <a:solidFill>
              <a:srgbClr val="000000"/>
            </a:solidFill>
          </a:ln>
          <a:effectLst>
            <a:outerShdw rotWithShape="0">
              <a:srgbClr val="EEECE1">
                <a:alpha val="50000"/>
              </a:srgbClr>
            </a:outerShdw>
          </a:effectLst>
        </p:spPr>
        <p:txBody>
          <a:bodyPr lIns="54186" tIns="54186" rIns="54186" bIns="54186" anchor="ctr"/>
          <a:lstStyle/>
          <a:p>
            <a:pPr defTabSz="334409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11" name="Group 411"/>
          <p:cNvGrpSpPr/>
          <p:nvPr/>
        </p:nvGrpSpPr>
        <p:grpSpPr>
          <a:xfrm>
            <a:off x="5859075" y="2922756"/>
            <a:ext cx="820327" cy="555038"/>
            <a:chOff x="0" y="0"/>
            <a:chExt cx="820325" cy="555037"/>
          </a:xfrm>
        </p:grpSpPr>
        <p:grpSp>
          <p:nvGrpSpPr>
            <p:cNvPr id="409" name="Group 409"/>
            <p:cNvGrpSpPr/>
            <p:nvPr/>
          </p:nvGrpSpPr>
          <p:grpSpPr>
            <a:xfrm>
              <a:off x="0" y="0"/>
              <a:ext cx="820326" cy="376297"/>
              <a:chOff x="0" y="0"/>
              <a:chExt cx="820325" cy="376296"/>
            </a:xfrm>
          </p:grpSpPr>
          <p:grpSp>
            <p:nvGrpSpPr>
              <p:cNvPr id="404" name="Group 404"/>
              <p:cNvGrpSpPr/>
              <p:nvPr/>
            </p:nvGrpSpPr>
            <p:grpSpPr>
              <a:xfrm>
                <a:off x="406293" y="0"/>
                <a:ext cx="414033" cy="376297"/>
                <a:chOff x="0" y="0"/>
                <a:chExt cx="414032" cy="376296"/>
              </a:xfrm>
            </p:grpSpPr>
            <p:sp>
              <p:nvSpPr>
                <p:cNvPr id="401" name="Shape 401"/>
                <p:cNvSpPr/>
                <p:nvPr/>
              </p:nvSpPr>
              <p:spPr>
                <a:xfrm rot="5400000" flipH="1">
                  <a:off x="19829" y="1440"/>
                  <a:ext cx="356962" cy="392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969696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 rot="5400000" flipH="1">
                  <a:off x="20355" y="-20356"/>
                  <a:ext cx="373323" cy="414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 rot="5400000" flipH="1">
                  <a:off x="20119" y="22867"/>
                  <a:ext cx="333165" cy="361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408" name="Group 408"/>
              <p:cNvGrpSpPr/>
              <p:nvPr/>
            </p:nvGrpSpPr>
            <p:grpSpPr>
              <a:xfrm>
                <a:off x="-1" y="0"/>
                <a:ext cx="414034" cy="376297"/>
                <a:chOff x="0" y="0"/>
                <a:chExt cx="414032" cy="376296"/>
              </a:xfrm>
            </p:grpSpPr>
            <p:sp>
              <p:nvSpPr>
                <p:cNvPr id="405" name="Shape 405"/>
                <p:cNvSpPr/>
                <p:nvPr/>
              </p:nvSpPr>
              <p:spPr>
                <a:xfrm rot="16200000">
                  <a:off x="37242" y="1440"/>
                  <a:ext cx="356961" cy="392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969696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 rot="16200000">
                  <a:off x="20355" y="-20356"/>
                  <a:ext cx="373323" cy="414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 rot="16200000">
                  <a:off x="60749" y="22867"/>
                  <a:ext cx="333164" cy="361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10" name="Shape 410"/>
            <p:cNvSpPr/>
            <p:nvPr/>
          </p:nvSpPr>
          <p:spPr>
            <a:xfrm rot="5400000">
              <a:off x="-69615" y="442148"/>
              <a:ext cx="186267" cy="39512"/>
            </a:xfrm>
            <a:prstGeom prst="rect">
              <a:avLst/>
            </a:prstGeom>
            <a:solidFill>
              <a:srgbClr val="6699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423" name="Group 423"/>
          <p:cNvGrpSpPr/>
          <p:nvPr/>
        </p:nvGrpSpPr>
        <p:grpSpPr>
          <a:xfrm>
            <a:off x="5938098" y="2994252"/>
            <a:ext cx="662282" cy="489187"/>
            <a:chOff x="0" y="0"/>
            <a:chExt cx="662281" cy="489185"/>
          </a:xfrm>
        </p:grpSpPr>
        <p:grpSp>
          <p:nvGrpSpPr>
            <p:cNvPr id="420" name="Group 420"/>
            <p:cNvGrpSpPr/>
            <p:nvPr/>
          </p:nvGrpSpPr>
          <p:grpSpPr>
            <a:xfrm>
              <a:off x="-1" y="0"/>
              <a:ext cx="662283" cy="336786"/>
              <a:chOff x="0" y="0"/>
              <a:chExt cx="662281" cy="336785"/>
            </a:xfrm>
          </p:grpSpPr>
          <p:grpSp>
            <p:nvGrpSpPr>
              <p:cNvPr id="415" name="Group 415"/>
              <p:cNvGrpSpPr/>
              <p:nvPr/>
            </p:nvGrpSpPr>
            <p:grpSpPr>
              <a:xfrm>
                <a:off x="328016" y="-1"/>
                <a:ext cx="334266" cy="336787"/>
                <a:chOff x="0" y="0"/>
                <a:chExt cx="334264" cy="336785"/>
              </a:xfrm>
            </p:grpSpPr>
            <p:sp>
              <p:nvSpPr>
                <p:cNvPr id="412" name="Shape 412"/>
                <p:cNvSpPr/>
                <p:nvPr/>
              </p:nvSpPr>
              <p:spPr>
                <a:xfrm rot="5400000" flipH="1">
                  <a:off x="363" y="18503"/>
                  <a:ext cx="319481" cy="3170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969696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 rot="5400000" flipH="1">
                  <a:off x="70" y="-71"/>
                  <a:ext cx="334124" cy="3342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 rot="5400000" flipH="1">
                  <a:off x="1640" y="36324"/>
                  <a:ext cx="298183" cy="292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419" name="Group 419"/>
              <p:cNvGrpSpPr/>
              <p:nvPr/>
            </p:nvGrpSpPr>
            <p:grpSpPr>
              <a:xfrm>
                <a:off x="0" y="-1"/>
                <a:ext cx="334265" cy="336787"/>
                <a:chOff x="0" y="0"/>
                <a:chExt cx="334264" cy="336785"/>
              </a:xfrm>
            </p:grpSpPr>
            <p:sp>
              <p:nvSpPr>
                <p:cNvPr id="416" name="Shape 416"/>
                <p:cNvSpPr/>
                <p:nvPr/>
              </p:nvSpPr>
              <p:spPr>
                <a:xfrm rot="16200000">
                  <a:off x="14421" y="18503"/>
                  <a:ext cx="319481" cy="3170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969696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 rot="16200000">
                  <a:off x="70" y="-71"/>
                  <a:ext cx="334124" cy="3342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 rot="16200000">
                  <a:off x="34442" y="36324"/>
                  <a:ext cx="298182" cy="292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21" name="Shape 421"/>
            <p:cNvSpPr/>
            <p:nvPr/>
          </p:nvSpPr>
          <p:spPr>
            <a:xfrm rot="16200000" flipH="1">
              <a:off x="545629" y="372533"/>
              <a:ext cx="193794" cy="39512"/>
            </a:xfrm>
            <a:prstGeom prst="rect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 rot="5400000">
              <a:off x="-73378" y="365007"/>
              <a:ext cx="186267" cy="39512"/>
            </a:xfrm>
            <a:prstGeom prst="rect">
              <a:avLst/>
            </a:prstGeom>
            <a:solidFill>
              <a:srgbClr val="6699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424" name="Shape 424"/>
          <p:cNvSpPr/>
          <p:nvPr/>
        </p:nvSpPr>
        <p:spPr>
          <a:xfrm>
            <a:off x="8305001" y="6051713"/>
            <a:ext cx="543749" cy="323616"/>
          </a:xfrm>
          <a:prstGeom prst="rightArrow">
            <a:avLst>
              <a:gd name="adj1" fmla="val 50000"/>
              <a:gd name="adj2" fmla="val 21603"/>
            </a:avLst>
          </a:prstGeom>
          <a:solidFill>
            <a:srgbClr val="1F497D"/>
          </a:solidFill>
          <a:ln w="3175">
            <a:miter lim="400000"/>
          </a:ln>
          <a:effectLst>
            <a:outerShdw blurRad="63500" dist="12700" dir="2700000" rotWithShape="0">
              <a:srgbClr val="132C4B">
                <a:alpha val="50000"/>
              </a:srgbClr>
            </a:outerShdw>
          </a:effectLst>
        </p:spPr>
        <p:txBody>
          <a:bodyPr lIns="54186" tIns="54186" rIns="54186" bIns="54186" anchor="ctr"/>
          <a:lstStyle/>
          <a:p>
            <a:pPr algn="l" defTabSz="334409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55" name="Group 455"/>
          <p:cNvGrpSpPr/>
          <p:nvPr/>
        </p:nvGrpSpPr>
        <p:grpSpPr>
          <a:xfrm>
            <a:off x="4846838" y="2394060"/>
            <a:ext cx="2784594" cy="1768594"/>
            <a:chOff x="0" y="0"/>
            <a:chExt cx="2784592" cy="1768592"/>
          </a:xfrm>
        </p:grpSpPr>
        <p:sp>
          <p:nvSpPr>
            <p:cNvPr id="425" name="Shape 425"/>
            <p:cNvSpPr/>
            <p:nvPr/>
          </p:nvSpPr>
          <p:spPr>
            <a:xfrm rot="16200000" flipH="1">
              <a:off x="1723437" y="150518"/>
              <a:ext cx="152401" cy="50801"/>
            </a:xfrm>
            <a:prstGeom prst="rect">
              <a:avLst/>
            </a:prstGeom>
            <a:solidFill>
              <a:srgbClr val="FF33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>
              <a:outerShdw rotWithShape="0">
                <a:srgbClr val="EEECE1">
                  <a:alpha val="50000"/>
                </a:srgbClr>
              </a:outerShdw>
            </a:effectLst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rot="16200000" flipH="1">
              <a:off x="546570" y="954851"/>
              <a:ext cx="154282" cy="50801"/>
            </a:xfrm>
            <a:prstGeom prst="rect">
              <a:avLst/>
            </a:prstGeom>
            <a:solidFill>
              <a:srgbClr val="6699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>
              <a:outerShdw rotWithShape="0">
                <a:srgbClr val="EEECE1">
                  <a:alpha val="50000"/>
                </a:srgbClr>
              </a:outerShdw>
            </a:effectLst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454" name="Group 454"/>
            <p:cNvGrpSpPr/>
            <p:nvPr/>
          </p:nvGrpSpPr>
          <p:grpSpPr>
            <a:xfrm>
              <a:off x="-1" y="0"/>
              <a:ext cx="2784594" cy="1768593"/>
              <a:chOff x="0" y="0"/>
              <a:chExt cx="2784592" cy="1768592"/>
            </a:xfrm>
          </p:grpSpPr>
          <p:sp>
            <p:nvSpPr>
              <p:cNvPr id="427" name="Shape 427"/>
              <p:cNvSpPr/>
              <p:nvPr/>
            </p:nvSpPr>
            <p:spPr>
              <a:xfrm rot="16200000" flipH="1">
                <a:off x="2233318" y="75259"/>
                <a:ext cx="152401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 rot="16200000" flipH="1">
                <a:off x="1794933" y="726251"/>
                <a:ext cx="156164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 rot="16200000" flipH="1">
                <a:off x="1238014" y="999066"/>
                <a:ext cx="152401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 rot="16200000" flipH="1">
                <a:off x="619948" y="1302925"/>
                <a:ext cx="154282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 rot="16200000" flipH="1">
                <a:off x="1397000" y="311385"/>
                <a:ext cx="150519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 rot="16200000" flipH="1">
                <a:off x="419570" y="771407"/>
                <a:ext cx="156164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 rot="16200000" flipH="1">
                <a:off x="395111" y="363125"/>
                <a:ext cx="152401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 rot="16200000" flipH="1">
                <a:off x="1471318" y="1256829"/>
                <a:ext cx="152401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 rot="16200000" flipH="1">
                <a:off x="1968029" y="231422"/>
                <a:ext cx="152401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 rot="16200000" flipH="1">
                <a:off x="238948" y="809037"/>
                <a:ext cx="152401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7" name="Shape 437"/>
              <p:cNvSpPr/>
              <p:nvPr/>
            </p:nvSpPr>
            <p:spPr>
              <a:xfrm rot="16200000" flipH="1">
                <a:off x="426155" y="1269059"/>
                <a:ext cx="150520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 rot="16200000" flipH="1">
                <a:off x="-50800" y="56444"/>
                <a:ext cx="152400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 rot="16200000" flipH="1">
                <a:off x="739422" y="523051"/>
                <a:ext cx="156164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0" name="Shape 440"/>
              <p:cNvSpPr/>
              <p:nvPr/>
            </p:nvSpPr>
            <p:spPr>
              <a:xfrm rot="16200000" flipH="1">
                <a:off x="290688" y="119474"/>
                <a:ext cx="150520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1" name="Shape 441"/>
              <p:cNvSpPr/>
              <p:nvPr/>
            </p:nvSpPr>
            <p:spPr>
              <a:xfrm rot="16200000" flipH="1">
                <a:off x="670748" y="1666051"/>
                <a:ext cx="154282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2" name="Shape 442"/>
              <p:cNvSpPr/>
              <p:nvPr/>
            </p:nvSpPr>
            <p:spPr>
              <a:xfrm rot="16200000" flipH="1">
                <a:off x="1437451" y="831614"/>
                <a:ext cx="152401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3" name="Shape 443"/>
              <p:cNvSpPr/>
              <p:nvPr/>
            </p:nvSpPr>
            <p:spPr>
              <a:xfrm rot="16200000" flipH="1">
                <a:off x="574792" y="66792"/>
                <a:ext cx="154283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4" name="Shape 444"/>
              <p:cNvSpPr/>
              <p:nvPr/>
            </p:nvSpPr>
            <p:spPr>
              <a:xfrm rot="16200000" flipH="1">
                <a:off x="-36689" y="813740"/>
                <a:ext cx="154282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5" name="Shape 445"/>
              <p:cNvSpPr/>
              <p:nvPr/>
            </p:nvSpPr>
            <p:spPr>
              <a:xfrm rot="16200000" flipH="1">
                <a:off x="92192" y="645348"/>
                <a:ext cx="152401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6" name="Shape 446"/>
              <p:cNvSpPr/>
              <p:nvPr/>
            </p:nvSpPr>
            <p:spPr>
              <a:xfrm rot="16200000" flipH="1">
                <a:off x="829733" y="240829"/>
                <a:ext cx="152401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7" name="Shape 447"/>
              <p:cNvSpPr/>
              <p:nvPr/>
            </p:nvSpPr>
            <p:spPr>
              <a:xfrm rot="16200000" flipH="1">
                <a:off x="63029" y="277518"/>
                <a:ext cx="154283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8" name="Shape 448"/>
              <p:cNvSpPr/>
              <p:nvPr/>
            </p:nvSpPr>
            <p:spPr>
              <a:xfrm rot="16200000" flipH="1">
                <a:off x="1108192" y="1420518"/>
                <a:ext cx="152401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9" name="Shape 449"/>
              <p:cNvSpPr/>
              <p:nvPr/>
            </p:nvSpPr>
            <p:spPr>
              <a:xfrm rot="16200000" flipH="1">
                <a:off x="2299170" y="536222"/>
                <a:ext cx="152401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0" name="Shape 450"/>
              <p:cNvSpPr/>
              <p:nvPr/>
            </p:nvSpPr>
            <p:spPr>
              <a:xfrm rot="16200000" flipH="1">
                <a:off x="806214" y="1481666"/>
                <a:ext cx="150520" cy="50801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1" name="Shape 451"/>
              <p:cNvSpPr/>
              <p:nvPr/>
            </p:nvSpPr>
            <p:spPr>
              <a:xfrm rot="16200000" flipH="1">
                <a:off x="933214" y="1621837"/>
                <a:ext cx="152401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2" name="Shape 452"/>
              <p:cNvSpPr/>
              <p:nvPr/>
            </p:nvSpPr>
            <p:spPr>
              <a:xfrm rot="16200000" flipH="1">
                <a:off x="2682992" y="50800"/>
                <a:ext cx="152401" cy="50800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3" name="Shape 453"/>
              <p:cNvSpPr/>
              <p:nvPr/>
            </p:nvSpPr>
            <p:spPr>
              <a:xfrm rot="16200000" flipH="1">
                <a:off x="261525" y="1096903"/>
                <a:ext cx="152401" cy="50801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grpSp>
        <p:nvGrpSpPr>
          <p:cNvPr id="466" name="Group 466"/>
          <p:cNvGrpSpPr/>
          <p:nvPr/>
        </p:nvGrpSpPr>
        <p:grpSpPr>
          <a:xfrm>
            <a:off x="6645534" y="2382771"/>
            <a:ext cx="820327" cy="555038"/>
            <a:chOff x="0" y="0"/>
            <a:chExt cx="820325" cy="555037"/>
          </a:xfrm>
        </p:grpSpPr>
        <p:grpSp>
          <p:nvGrpSpPr>
            <p:cNvPr id="464" name="Group 464"/>
            <p:cNvGrpSpPr/>
            <p:nvPr/>
          </p:nvGrpSpPr>
          <p:grpSpPr>
            <a:xfrm>
              <a:off x="0" y="0"/>
              <a:ext cx="820326" cy="376297"/>
              <a:chOff x="0" y="0"/>
              <a:chExt cx="820325" cy="376296"/>
            </a:xfrm>
          </p:grpSpPr>
          <p:grpSp>
            <p:nvGrpSpPr>
              <p:cNvPr id="459" name="Group 459"/>
              <p:cNvGrpSpPr/>
              <p:nvPr/>
            </p:nvGrpSpPr>
            <p:grpSpPr>
              <a:xfrm>
                <a:off x="406293" y="0"/>
                <a:ext cx="414033" cy="376297"/>
                <a:chOff x="0" y="0"/>
                <a:chExt cx="414032" cy="376296"/>
              </a:xfrm>
            </p:grpSpPr>
            <p:sp>
              <p:nvSpPr>
                <p:cNvPr id="456" name="Shape 456"/>
                <p:cNvSpPr/>
                <p:nvPr/>
              </p:nvSpPr>
              <p:spPr>
                <a:xfrm rot="5400000" flipH="1">
                  <a:off x="19829" y="1440"/>
                  <a:ext cx="356962" cy="392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969696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 rot="5400000" flipH="1">
                  <a:off x="20355" y="-20356"/>
                  <a:ext cx="373323" cy="414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 rot="5400000" flipH="1">
                  <a:off x="20119" y="22867"/>
                  <a:ext cx="333165" cy="361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463" name="Group 463"/>
              <p:cNvGrpSpPr/>
              <p:nvPr/>
            </p:nvGrpSpPr>
            <p:grpSpPr>
              <a:xfrm>
                <a:off x="-1" y="0"/>
                <a:ext cx="414034" cy="376297"/>
                <a:chOff x="0" y="0"/>
                <a:chExt cx="414032" cy="376296"/>
              </a:xfrm>
            </p:grpSpPr>
            <p:sp>
              <p:nvSpPr>
                <p:cNvPr id="460" name="Shape 460"/>
                <p:cNvSpPr/>
                <p:nvPr/>
              </p:nvSpPr>
              <p:spPr>
                <a:xfrm rot="16200000">
                  <a:off x="37242" y="1440"/>
                  <a:ext cx="356961" cy="392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969696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 rot="16200000">
                  <a:off x="20355" y="-20356"/>
                  <a:ext cx="373323" cy="414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 rot="16200000">
                  <a:off x="60749" y="22867"/>
                  <a:ext cx="333164" cy="361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65" name="Shape 465"/>
            <p:cNvSpPr/>
            <p:nvPr/>
          </p:nvSpPr>
          <p:spPr>
            <a:xfrm rot="5400000">
              <a:off x="-69615" y="442148"/>
              <a:ext cx="186267" cy="39512"/>
            </a:xfrm>
            <a:prstGeom prst="rect">
              <a:avLst/>
            </a:prstGeom>
            <a:solidFill>
              <a:srgbClr val="6699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478" name="Group 478"/>
          <p:cNvGrpSpPr/>
          <p:nvPr/>
        </p:nvGrpSpPr>
        <p:grpSpPr>
          <a:xfrm>
            <a:off x="6718913" y="2505067"/>
            <a:ext cx="662282" cy="489186"/>
            <a:chOff x="0" y="0"/>
            <a:chExt cx="662281" cy="489185"/>
          </a:xfrm>
        </p:grpSpPr>
        <p:grpSp>
          <p:nvGrpSpPr>
            <p:cNvPr id="475" name="Group 475"/>
            <p:cNvGrpSpPr/>
            <p:nvPr/>
          </p:nvGrpSpPr>
          <p:grpSpPr>
            <a:xfrm>
              <a:off x="-1" y="0"/>
              <a:ext cx="662283" cy="336786"/>
              <a:chOff x="0" y="0"/>
              <a:chExt cx="662281" cy="336785"/>
            </a:xfrm>
          </p:grpSpPr>
          <p:grpSp>
            <p:nvGrpSpPr>
              <p:cNvPr id="470" name="Group 470"/>
              <p:cNvGrpSpPr/>
              <p:nvPr/>
            </p:nvGrpSpPr>
            <p:grpSpPr>
              <a:xfrm>
                <a:off x="328016" y="-1"/>
                <a:ext cx="334266" cy="336787"/>
                <a:chOff x="0" y="0"/>
                <a:chExt cx="334264" cy="336785"/>
              </a:xfrm>
            </p:grpSpPr>
            <p:sp>
              <p:nvSpPr>
                <p:cNvPr id="467" name="Shape 467"/>
                <p:cNvSpPr/>
                <p:nvPr/>
              </p:nvSpPr>
              <p:spPr>
                <a:xfrm rot="5400000" flipH="1">
                  <a:off x="363" y="18503"/>
                  <a:ext cx="319481" cy="3170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969696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 rot="5400000" flipH="1">
                  <a:off x="70" y="-71"/>
                  <a:ext cx="334124" cy="3342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 rot="5400000" flipH="1">
                  <a:off x="1640" y="36324"/>
                  <a:ext cx="298183" cy="292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474" name="Group 474"/>
              <p:cNvGrpSpPr/>
              <p:nvPr/>
            </p:nvGrpSpPr>
            <p:grpSpPr>
              <a:xfrm>
                <a:off x="0" y="-1"/>
                <a:ext cx="334265" cy="336787"/>
                <a:chOff x="0" y="0"/>
                <a:chExt cx="334264" cy="336785"/>
              </a:xfrm>
            </p:grpSpPr>
            <p:sp>
              <p:nvSpPr>
                <p:cNvPr id="471" name="Shape 471"/>
                <p:cNvSpPr/>
                <p:nvPr/>
              </p:nvSpPr>
              <p:spPr>
                <a:xfrm rot="16200000">
                  <a:off x="14421" y="18503"/>
                  <a:ext cx="319481" cy="3170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969696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 rot="16200000">
                  <a:off x="70" y="-71"/>
                  <a:ext cx="334124" cy="3342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 rot="16200000">
                  <a:off x="34442" y="36324"/>
                  <a:ext cx="298182" cy="292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800" y="0"/>
                        <a:pt x="21600" y="10800"/>
                        <a:pt x="21600" y="2160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t">
                  <a:noAutofit/>
                </a:bodyPr>
                <a:lstStyle/>
                <a:p>
                  <a:pPr algn="l" defTabSz="334409">
                    <a:defRPr sz="3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76" name="Shape 476"/>
            <p:cNvSpPr/>
            <p:nvPr/>
          </p:nvSpPr>
          <p:spPr>
            <a:xfrm rot="16200000" flipH="1">
              <a:off x="545629" y="372533"/>
              <a:ext cx="193794" cy="39512"/>
            </a:xfrm>
            <a:prstGeom prst="rect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 rot="5400000">
              <a:off x="-73378" y="365007"/>
              <a:ext cx="186267" cy="39512"/>
            </a:xfrm>
            <a:prstGeom prst="rect">
              <a:avLst/>
            </a:prstGeom>
            <a:solidFill>
              <a:srgbClr val="6699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58" name="Group 558"/>
          <p:cNvGrpSpPr/>
          <p:nvPr/>
        </p:nvGrpSpPr>
        <p:grpSpPr>
          <a:xfrm>
            <a:off x="5300275" y="1496593"/>
            <a:ext cx="1456268" cy="2015068"/>
            <a:chOff x="0" y="0"/>
            <a:chExt cx="1456266" cy="2015066"/>
          </a:xfrm>
        </p:grpSpPr>
        <p:grpSp>
          <p:nvGrpSpPr>
            <p:cNvPr id="482" name="Group 482"/>
            <p:cNvGrpSpPr/>
            <p:nvPr/>
          </p:nvGrpSpPr>
          <p:grpSpPr>
            <a:xfrm>
              <a:off x="241358" y="436553"/>
              <a:ext cx="50755" cy="1440095"/>
              <a:chOff x="0" y="0"/>
              <a:chExt cx="50753" cy="1440093"/>
            </a:xfrm>
          </p:grpSpPr>
          <p:sp>
            <p:nvSpPr>
              <p:cNvPr id="479" name="Shape 479"/>
              <p:cNvSpPr/>
              <p:nvPr/>
            </p:nvSpPr>
            <p:spPr>
              <a:xfrm rot="5400000">
                <a:off x="-678655" y="714186"/>
                <a:ext cx="1404563" cy="47254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 rot="5400000">
                <a:off x="-344915" y="682834"/>
                <a:ext cx="744084" cy="47254"/>
              </a:xfrm>
              <a:prstGeom prst="rect">
                <a:avLst/>
              </a:prstGeom>
              <a:solidFill>
                <a:srgbClr val="969696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1" name="Shape 481"/>
              <p:cNvSpPr/>
              <p:nvPr/>
            </p:nvSpPr>
            <p:spPr>
              <a:xfrm rot="5400000">
                <a:off x="-140083" y="143582"/>
                <a:ext cx="334420" cy="47255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486" name="Group 486"/>
            <p:cNvGrpSpPr/>
            <p:nvPr/>
          </p:nvGrpSpPr>
          <p:grpSpPr>
            <a:xfrm>
              <a:off x="1066783" y="35935"/>
              <a:ext cx="50118" cy="1224480"/>
              <a:chOff x="0" y="0"/>
              <a:chExt cx="50117" cy="1224479"/>
            </a:xfrm>
          </p:grpSpPr>
          <p:sp>
            <p:nvSpPr>
              <p:cNvPr id="483" name="Shape 483"/>
              <p:cNvSpPr/>
              <p:nvPr/>
            </p:nvSpPr>
            <p:spPr>
              <a:xfrm rot="5400000">
                <a:off x="-572964" y="601398"/>
                <a:ext cx="1196045" cy="50118"/>
              </a:xfrm>
              <a:prstGeom prst="rect">
                <a:avLst/>
              </a:prstGeom>
              <a:solidFill>
                <a:srgbClr val="6699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>
                <a:outerShdw rotWithShape="0">
                  <a:srgbClr val="EEECE1">
                    <a:alpha val="50000"/>
                  </a:srgbClr>
                </a:outerShdw>
              </a:effectLst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 rot="5400000">
                <a:off x="-291280" y="575629"/>
                <a:ext cx="632678" cy="50118"/>
              </a:xfrm>
              <a:prstGeom prst="rect">
                <a:avLst/>
              </a:prstGeom>
              <a:solidFill>
                <a:srgbClr val="969696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 rot="5400000">
                <a:off x="-117116" y="117115"/>
                <a:ext cx="284350" cy="50119"/>
              </a:xfrm>
              <a:prstGeom prst="rect">
                <a:avLst/>
              </a:prstGeom>
              <a:solidFill>
                <a:srgbClr val="FF33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3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557" name="Group 557"/>
            <p:cNvGrpSpPr/>
            <p:nvPr/>
          </p:nvGrpSpPr>
          <p:grpSpPr>
            <a:xfrm>
              <a:off x="-1" y="0"/>
              <a:ext cx="1456268" cy="2015067"/>
              <a:chOff x="0" y="0"/>
              <a:chExt cx="1456266" cy="2015066"/>
            </a:xfrm>
          </p:grpSpPr>
          <p:grpSp>
            <p:nvGrpSpPr>
              <p:cNvPr id="519" name="Group 519"/>
              <p:cNvGrpSpPr/>
              <p:nvPr/>
            </p:nvGrpSpPr>
            <p:grpSpPr>
              <a:xfrm>
                <a:off x="-1" y="381960"/>
                <a:ext cx="671983" cy="1633107"/>
                <a:chOff x="0" y="0"/>
                <a:chExt cx="671981" cy="1633106"/>
              </a:xfrm>
            </p:grpSpPr>
            <p:grpSp>
              <p:nvGrpSpPr>
                <p:cNvPr id="490" name="Group 490"/>
                <p:cNvGrpSpPr/>
                <p:nvPr/>
              </p:nvGrpSpPr>
              <p:grpSpPr>
                <a:xfrm>
                  <a:off x="81005" y="-1"/>
                  <a:ext cx="46028" cy="1438533"/>
                  <a:chOff x="0" y="0"/>
                  <a:chExt cx="46026" cy="1438531"/>
                </a:xfrm>
              </p:grpSpPr>
              <p:sp>
                <p:nvSpPr>
                  <p:cNvPr id="487" name="Shape 487"/>
                  <p:cNvSpPr/>
                  <p:nvPr/>
                </p:nvSpPr>
                <p:spPr>
                  <a:xfrm rot="5400000">
                    <a:off x="-680571" y="713638"/>
                    <a:ext cx="1407169" cy="42618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Shape 488"/>
                  <p:cNvSpPr/>
                  <p:nvPr/>
                </p:nvSpPr>
                <p:spPr>
                  <a:xfrm rot="5400000">
                    <a:off x="-349166" y="683707"/>
                    <a:ext cx="744358" cy="46027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Shape 489"/>
                  <p:cNvSpPr/>
                  <p:nvPr/>
                </p:nvSpPr>
                <p:spPr>
                  <a:xfrm rot="5400000">
                    <a:off x="-144259" y="144258"/>
                    <a:ext cx="334544" cy="46027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4" name="Group 494"/>
                <p:cNvGrpSpPr/>
                <p:nvPr/>
              </p:nvGrpSpPr>
              <p:grpSpPr>
                <a:xfrm>
                  <a:off x="-1" y="63158"/>
                  <a:ext cx="49710" cy="1464684"/>
                  <a:chOff x="0" y="0"/>
                  <a:chExt cx="49708" cy="1464682"/>
                </a:xfrm>
              </p:grpSpPr>
              <p:sp>
                <p:nvSpPr>
                  <p:cNvPr id="491" name="Shape 491"/>
                  <p:cNvSpPr/>
                  <p:nvPr/>
                </p:nvSpPr>
                <p:spPr>
                  <a:xfrm rot="5400000">
                    <a:off x="-690481" y="724493"/>
                    <a:ext cx="1430671" cy="49709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Shape 492"/>
                  <p:cNvSpPr/>
                  <p:nvPr/>
                </p:nvSpPr>
                <p:spPr>
                  <a:xfrm rot="5400000">
                    <a:off x="-353540" y="693669"/>
                    <a:ext cx="756789" cy="49709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3" name="Shape 493"/>
                  <p:cNvSpPr/>
                  <p:nvPr/>
                </p:nvSpPr>
                <p:spPr>
                  <a:xfrm rot="5400000">
                    <a:off x="-145211" y="145210"/>
                    <a:ext cx="340130" cy="49709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8" name="Group 498"/>
                <p:cNvGrpSpPr/>
                <p:nvPr/>
              </p:nvGrpSpPr>
              <p:grpSpPr>
                <a:xfrm>
                  <a:off x="139919" y="123310"/>
                  <a:ext cx="53391" cy="1464683"/>
                  <a:chOff x="0" y="0"/>
                  <a:chExt cx="53390" cy="1464682"/>
                </a:xfrm>
              </p:grpSpPr>
              <p:sp>
                <p:nvSpPr>
                  <p:cNvPr id="495" name="Shape 495"/>
                  <p:cNvSpPr/>
                  <p:nvPr/>
                </p:nvSpPr>
                <p:spPr>
                  <a:xfrm rot="5400000">
                    <a:off x="-688640" y="722652"/>
                    <a:ext cx="1430671" cy="53391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Shape 496"/>
                  <p:cNvSpPr/>
                  <p:nvPr/>
                </p:nvSpPr>
                <p:spPr>
                  <a:xfrm rot="5400000">
                    <a:off x="-353540" y="693669"/>
                    <a:ext cx="756789" cy="49709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Shape 497"/>
                  <p:cNvSpPr/>
                  <p:nvPr/>
                </p:nvSpPr>
                <p:spPr>
                  <a:xfrm rot="5400000">
                    <a:off x="-145211" y="145210"/>
                    <a:ext cx="340130" cy="49709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2" name="Group 502"/>
                <p:cNvGrpSpPr/>
                <p:nvPr/>
              </p:nvGrpSpPr>
              <p:grpSpPr>
                <a:xfrm>
                  <a:off x="211856" y="192483"/>
                  <a:ext cx="49437" cy="1440624"/>
                  <a:chOff x="0" y="0"/>
                  <a:chExt cx="49435" cy="1440622"/>
                </a:xfrm>
              </p:grpSpPr>
              <p:sp>
                <p:nvSpPr>
                  <p:cNvPr id="499" name="Shape 499"/>
                  <p:cNvSpPr/>
                  <p:nvPr/>
                </p:nvSpPr>
                <p:spPr>
                  <a:xfrm rot="5400000">
                    <a:off x="-678867" y="712320"/>
                    <a:ext cx="1407169" cy="49436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0" name="Shape 500"/>
                  <p:cNvSpPr/>
                  <p:nvPr/>
                </p:nvSpPr>
                <p:spPr>
                  <a:xfrm rot="5400000">
                    <a:off x="-347461" y="683707"/>
                    <a:ext cx="744357" cy="46027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1" name="Shape 501"/>
                  <p:cNvSpPr/>
                  <p:nvPr/>
                </p:nvSpPr>
                <p:spPr>
                  <a:xfrm rot="5400000">
                    <a:off x="-142554" y="144258"/>
                    <a:ext cx="334543" cy="46027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6" name="Group 506"/>
                <p:cNvGrpSpPr/>
                <p:nvPr/>
              </p:nvGrpSpPr>
              <p:grpSpPr>
                <a:xfrm>
                  <a:off x="366367" y="81204"/>
                  <a:ext cx="51551" cy="1468935"/>
                  <a:chOff x="0" y="0"/>
                  <a:chExt cx="51549" cy="1468934"/>
                </a:xfrm>
              </p:grpSpPr>
              <p:sp>
                <p:nvSpPr>
                  <p:cNvPr id="503" name="Shape 503"/>
                  <p:cNvSpPr/>
                  <p:nvPr/>
                </p:nvSpPr>
                <p:spPr>
                  <a:xfrm rot="5400000">
                    <a:off x="-691544" y="727682"/>
                    <a:ext cx="1432796" cy="49709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Shape 504"/>
                  <p:cNvSpPr/>
                  <p:nvPr/>
                </p:nvSpPr>
                <p:spPr>
                  <a:xfrm rot="5400000">
                    <a:off x="-351699" y="693669"/>
                    <a:ext cx="756789" cy="49709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Shape 505"/>
                  <p:cNvSpPr/>
                  <p:nvPr/>
                </p:nvSpPr>
                <p:spPr>
                  <a:xfrm rot="5400000">
                    <a:off x="-143370" y="145210"/>
                    <a:ext cx="340130" cy="49709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0" name="Group 510"/>
                <p:cNvGrpSpPr/>
                <p:nvPr/>
              </p:nvGrpSpPr>
              <p:grpSpPr>
                <a:xfrm>
                  <a:off x="456579" y="153385"/>
                  <a:ext cx="49709" cy="1464684"/>
                  <a:chOff x="0" y="0"/>
                  <a:chExt cx="49708" cy="1464682"/>
                </a:xfrm>
              </p:grpSpPr>
              <p:sp>
                <p:nvSpPr>
                  <p:cNvPr id="507" name="Shape 507"/>
                  <p:cNvSpPr/>
                  <p:nvPr/>
                </p:nvSpPr>
                <p:spPr>
                  <a:xfrm rot="5400000">
                    <a:off x="-690481" y="724493"/>
                    <a:ext cx="1430671" cy="49709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8" name="Shape 508"/>
                  <p:cNvSpPr/>
                  <p:nvPr/>
                </p:nvSpPr>
                <p:spPr>
                  <a:xfrm rot="5400000">
                    <a:off x="-353540" y="693669"/>
                    <a:ext cx="756789" cy="49709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Shape 509"/>
                  <p:cNvSpPr/>
                  <p:nvPr/>
                </p:nvSpPr>
                <p:spPr>
                  <a:xfrm rot="5400000">
                    <a:off x="-145211" y="145210"/>
                    <a:ext cx="340130" cy="49709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514"/>
                <p:cNvGrpSpPr/>
                <p:nvPr/>
              </p:nvGrpSpPr>
              <p:grpSpPr>
                <a:xfrm>
                  <a:off x="567041" y="135340"/>
                  <a:ext cx="53392" cy="1464683"/>
                  <a:chOff x="0" y="0"/>
                  <a:chExt cx="53390" cy="1464682"/>
                </a:xfrm>
              </p:grpSpPr>
              <p:sp>
                <p:nvSpPr>
                  <p:cNvPr id="511" name="Shape 511"/>
                  <p:cNvSpPr/>
                  <p:nvPr/>
                </p:nvSpPr>
                <p:spPr>
                  <a:xfrm rot="5400000">
                    <a:off x="-688640" y="722652"/>
                    <a:ext cx="1430671" cy="53391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Shape 512"/>
                  <p:cNvSpPr/>
                  <p:nvPr/>
                </p:nvSpPr>
                <p:spPr>
                  <a:xfrm rot="5400000">
                    <a:off x="-353540" y="693669"/>
                    <a:ext cx="756789" cy="49709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Shape 513"/>
                  <p:cNvSpPr/>
                  <p:nvPr/>
                </p:nvSpPr>
                <p:spPr>
                  <a:xfrm rot="5400000">
                    <a:off x="-145211" y="145210"/>
                    <a:ext cx="340130" cy="49709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8" name="Group 518"/>
                <p:cNvGrpSpPr/>
                <p:nvPr/>
              </p:nvGrpSpPr>
              <p:grpSpPr>
                <a:xfrm>
                  <a:off x="625955" y="84211"/>
                  <a:ext cx="46027" cy="1436442"/>
                  <a:chOff x="0" y="0"/>
                  <a:chExt cx="46026" cy="1436440"/>
                </a:xfrm>
              </p:grpSpPr>
              <p:sp>
                <p:nvSpPr>
                  <p:cNvPr id="515" name="Shape 515"/>
                  <p:cNvSpPr/>
                  <p:nvPr/>
                </p:nvSpPr>
                <p:spPr>
                  <a:xfrm rot="5400000">
                    <a:off x="-680185" y="713638"/>
                    <a:ext cx="1402987" cy="42618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Shape 516"/>
                  <p:cNvSpPr/>
                  <p:nvPr/>
                </p:nvSpPr>
                <p:spPr>
                  <a:xfrm rot="5400000">
                    <a:off x="-349166" y="683707"/>
                    <a:ext cx="744358" cy="46027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Shape 517"/>
                  <p:cNvSpPr/>
                  <p:nvPr/>
                </p:nvSpPr>
                <p:spPr>
                  <a:xfrm rot="5400000">
                    <a:off x="-144259" y="144258"/>
                    <a:ext cx="334544" cy="46027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56" name="Group 556"/>
              <p:cNvGrpSpPr/>
              <p:nvPr/>
            </p:nvGrpSpPr>
            <p:grpSpPr>
              <a:xfrm>
                <a:off x="787967" y="0"/>
                <a:ext cx="668300" cy="1405750"/>
                <a:chOff x="0" y="0"/>
                <a:chExt cx="668299" cy="1405749"/>
              </a:xfrm>
            </p:grpSpPr>
            <p:grpSp>
              <p:nvGrpSpPr>
                <p:cNvPr id="523" name="Group 523"/>
                <p:cNvGrpSpPr/>
                <p:nvPr/>
              </p:nvGrpSpPr>
              <p:grpSpPr>
                <a:xfrm>
                  <a:off x="-1" y="60151"/>
                  <a:ext cx="46028" cy="1232813"/>
                  <a:chOff x="0" y="0"/>
                  <a:chExt cx="46026" cy="1232812"/>
                </a:xfrm>
              </p:grpSpPr>
              <p:sp>
                <p:nvSpPr>
                  <p:cNvPr id="520" name="Shape 520"/>
                  <p:cNvSpPr/>
                  <p:nvPr/>
                </p:nvSpPr>
                <p:spPr>
                  <a:xfrm rot="5400000">
                    <a:off x="-579955" y="608536"/>
                    <a:ext cx="1205936" cy="42618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1" name="Shape 521"/>
                  <p:cNvSpPr/>
                  <p:nvPr/>
                </p:nvSpPr>
                <p:spPr>
                  <a:xfrm rot="5400000">
                    <a:off x="-295942" y="582641"/>
                    <a:ext cx="637910" cy="46027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2" name="Shape 522"/>
                  <p:cNvSpPr/>
                  <p:nvPr/>
                </p:nvSpPr>
                <p:spPr>
                  <a:xfrm rot="5400000">
                    <a:off x="-120338" y="120337"/>
                    <a:ext cx="286702" cy="46027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7" name="Group 527"/>
                <p:cNvGrpSpPr/>
                <p:nvPr/>
              </p:nvGrpSpPr>
              <p:grpSpPr>
                <a:xfrm>
                  <a:off x="73641" y="-1"/>
                  <a:ext cx="53392" cy="1227633"/>
                  <a:chOff x="0" y="0"/>
                  <a:chExt cx="53390" cy="1227631"/>
                </a:xfrm>
              </p:grpSpPr>
              <p:sp>
                <p:nvSpPr>
                  <p:cNvPr id="524" name="Shape 524"/>
                  <p:cNvSpPr/>
                  <p:nvPr/>
                </p:nvSpPr>
                <p:spPr>
                  <a:xfrm rot="5400000">
                    <a:off x="-572908" y="601333"/>
                    <a:ext cx="1199206" cy="53391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Shape 525"/>
                  <p:cNvSpPr/>
                  <p:nvPr/>
                </p:nvSpPr>
                <p:spPr>
                  <a:xfrm rot="5400000">
                    <a:off x="-291381" y="575636"/>
                    <a:ext cx="632470" cy="49710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Shape 526"/>
                  <p:cNvSpPr/>
                  <p:nvPr/>
                </p:nvSpPr>
                <p:spPr>
                  <a:xfrm rot="5400000">
                    <a:off x="-117274" y="117273"/>
                    <a:ext cx="284257" cy="49710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1" name="Group 531"/>
                <p:cNvGrpSpPr/>
                <p:nvPr/>
              </p:nvGrpSpPr>
              <p:grpSpPr>
                <a:xfrm>
                  <a:off x="154647" y="45113"/>
                  <a:ext cx="49437" cy="1231312"/>
                  <a:chOff x="0" y="0"/>
                  <a:chExt cx="49435" cy="1231310"/>
                </a:xfrm>
              </p:grpSpPr>
              <p:sp>
                <p:nvSpPr>
                  <p:cNvPr id="528" name="Shape 528"/>
                  <p:cNvSpPr/>
                  <p:nvPr/>
                </p:nvSpPr>
                <p:spPr>
                  <a:xfrm rot="5400000">
                    <a:off x="-577515" y="604360"/>
                    <a:ext cx="1204466" cy="49436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9" name="Shape 529"/>
                  <p:cNvSpPr/>
                  <p:nvPr/>
                </p:nvSpPr>
                <p:spPr>
                  <a:xfrm rot="5400000">
                    <a:off x="-295553" y="581904"/>
                    <a:ext cx="637133" cy="46027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Shape 530"/>
                  <p:cNvSpPr/>
                  <p:nvPr/>
                </p:nvSpPr>
                <p:spPr>
                  <a:xfrm rot="5400000">
                    <a:off x="-120163" y="120162"/>
                    <a:ext cx="286352" cy="46027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535"/>
                <p:cNvGrpSpPr/>
                <p:nvPr/>
              </p:nvGrpSpPr>
              <p:grpSpPr>
                <a:xfrm>
                  <a:off x="174899" y="138347"/>
                  <a:ext cx="51550" cy="1224079"/>
                  <a:chOff x="0" y="0"/>
                  <a:chExt cx="51549" cy="1224077"/>
                </a:xfrm>
              </p:grpSpPr>
              <p:sp>
                <p:nvSpPr>
                  <p:cNvPr id="532" name="Shape 532"/>
                  <p:cNvSpPr/>
                  <p:nvPr/>
                </p:nvSpPr>
                <p:spPr>
                  <a:xfrm rot="5400000">
                    <a:off x="-571196" y="603174"/>
                    <a:ext cx="1192100" cy="49709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Shape 533"/>
                  <p:cNvSpPr/>
                  <p:nvPr/>
                </p:nvSpPr>
                <p:spPr>
                  <a:xfrm rot="5400000">
                    <a:off x="-289540" y="575636"/>
                    <a:ext cx="632471" cy="49710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Shape 534"/>
                  <p:cNvSpPr/>
                  <p:nvPr/>
                </p:nvSpPr>
                <p:spPr>
                  <a:xfrm rot="5400000">
                    <a:off x="-115433" y="117273"/>
                    <a:ext cx="284257" cy="49710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9" name="Group 539"/>
                <p:cNvGrpSpPr/>
                <p:nvPr/>
              </p:nvGrpSpPr>
              <p:grpSpPr>
                <a:xfrm>
                  <a:off x="375573" y="66166"/>
                  <a:ext cx="46027" cy="1229522"/>
                  <a:chOff x="0" y="0"/>
                  <a:chExt cx="46026" cy="1229521"/>
                </a:xfrm>
              </p:grpSpPr>
              <p:sp>
                <p:nvSpPr>
                  <p:cNvPr id="536" name="Shape 536"/>
                  <p:cNvSpPr/>
                  <p:nvPr/>
                </p:nvSpPr>
                <p:spPr>
                  <a:xfrm rot="5400000">
                    <a:off x="-577515" y="605980"/>
                    <a:ext cx="1204466" cy="42617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Shape 537"/>
                  <p:cNvSpPr/>
                  <p:nvPr/>
                </p:nvSpPr>
                <p:spPr>
                  <a:xfrm rot="5400000">
                    <a:off x="-295553" y="581904"/>
                    <a:ext cx="637133" cy="46027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Shape 538"/>
                  <p:cNvSpPr/>
                  <p:nvPr/>
                </p:nvSpPr>
                <p:spPr>
                  <a:xfrm rot="5400000">
                    <a:off x="-120163" y="120162"/>
                    <a:ext cx="286352" cy="46027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3" name="Group 543"/>
                <p:cNvGrpSpPr/>
                <p:nvPr/>
              </p:nvGrpSpPr>
              <p:grpSpPr>
                <a:xfrm>
                  <a:off x="419758" y="174438"/>
                  <a:ext cx="46027" cy="1231312"/>
                  <a:chOff x="0" y="0"/>
                  <a:chExt cx="46026" cy="1231310"/>
                </a:xfrm>
              </p:grpSpPr>
              <p:sp>
                <p:nvSpPr>
                  <p:cNvPr id="540" name="Shape 540"/>
                  <p:cNvSpPr/>
                  <p:nvPr/>
                </p:nvSpPr>
                <p:spPr>
                  <a:xfrm rot="5400000">
                    <a:off x="-579220" y="607769"/>
                    <a:ext cx="1204466" cy="42618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Shape 541"/>
                  <p:cNvSpPr/>
                  <p:nvPr/>
                </p:nvSpPr>
                <p:spPr>
                  <a:xfrm rot="5400000">
                    <a:off x="-295553" y="581904"/>
                    <a:ext cx="637133" cy="46027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2" name="Shape 542"/>
                  <p:cNvSpPr/>
                  <p:nvPr/>
                </p:nvSpPr>
                <p:spPr>
                  <a:xfrm rot="5400000">
                    <a:off x="-120163" y="120162"/>
                    <a:ext cx="286352" cy="46027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7" name="Group 547"/>
                <p:cNvGrpSpPr/>
                <p:nvPr/>
              </p:nvGrpSpPr>
              <p:grpSpPr>
                <a:xfrm>
                  <a:off x="482353" y="150378"/>
                  <a:ext cx="53392" cy="1220525"/>
                  <a:chOff x="0" y="0"/>
                  <a:chExt cx="53390" cy="1220524"/>
                </a:xfrm>
              </p:grpSpPr>
              <p:sp>
                <p:nvSpPr>
                  <p:cNvPr id="544" name="Shape 544"/>
                  <p:cNvSpPr/>
                  <p:nvPr/>
                </p:nvSpPr>
                <p:spPr>
                  <a:xfrm rot="5400000">
                    <a:off x="-569355" y="597779"/>
                    <a:ext cx="1192100" cy="53392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5" name="Shape 545"/>
                  <p:cNvSpPr/>
                  <p:nvPr/>
                </p:nvSpPr>
                <p:spPr>
                  <a:xfrm rot="5400000">
                    <a:off x="-287699" y="575636"/>
                    <a:ext cx="632471" cy="49710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6" name="Shape 546"/>
                  <p:cNvSpPr/>
                  <p:nvPr/>
                </p:nvSpPr>
                <p:spPr>
                  <a:xfrm rot="5400000">
                    <a:off x="-113592" y="117273"/>
                    <a:ext cx="284257" cy="49710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51" name="Group 551"/>
                <p:cNvGrpSpPr/>
                <p:nvPr/>
              </p:nvGrpSpPr>
              <p:grpSpPr>
                <a:xfrm>
                  <a:off x="543244" y="96241"/>
                  <a:ext cx="49437" cy="1232814"/>
                  <a:chOff x="0" y="0"/>
                  <a:chExt cx="49435" cy="1232812"/>
                </a:xfrm>
              </p:grpSpPr>
              <p:sp>
                <p:nvSpPr>
                  <p:cNvPr id="548" name="Shape 548"/>
                  <p:cNvSpPr/>
                  <p:nvPr/>
                </p:nvSpPr>
                <p:spPr>
                  <a:xfrm rot="5400000">
                    <a:off x="-578250" y="605127"/>
                    <a:ext cx="1205935" cy="49437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9" name="Shape 549"/>
                  <p:cNvSpPr/>
                  <p:nvPr/>
                </p:nvSpPr>
                <p:spPr>
                  <a:xfrm rot="5400000">
                    <a:off x="-294237" y="582641"/>
                    <a:ext cx="637910" cy="46027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0" name="Shape 550"/>
                  <p:cNvSpPr/>
                  <p:nvPr/>
                </p:nvSpPr>
                <p:spPr>
                  <a:xfrm rot="5400000">
                    <a:off x="-118633" y="120337"/>
                    <a:ext cx="286702" cy="46027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55" name="Group 555"/>
                <p:cNvGrpSpPr/>
                <p:nvPr/>
              </p:nvGrpSpPr>
              <p:grpSpPr>
                <a:xfrm>
                  <a:off x="618591" y="72181"/>
                  <a:ext cx="49709" cy="1227632"/>
                  <a:chOff x="0" y="0"/>
                  <a:chExt cx="49708" cy="1227631"/>
                </a:xfrm>
              </p:grpSpPr>
              <p:sp>
                <p:nvSpPr>
                  <p:cNvPr id="552" name="Shape 552"/>
                  <p:cNvSpPr/>
                  <p:nvPr/>
                </p:nvSpPr>
                <p:spPr>
                  <a:xfrm rot="5400000">
                    <a:off x="-574749" y="603174"/>
                    <a:ext cx="1199206" cy="49709"/>
                  </a:xfrm>
                  <a:prstGeom prst="rect">
                    <a:avLst/>
                  </a:prstGeom>
                  <a:solidFill>
                    <a:srgbClr val="6699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rotWithShape="0">
                      <a:srgbClr val="EEECE1">
                        <a:alpha val="50000"/>
                      </a:srgbClr>
                    </a:outerShdw>
                  </a:effectLst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3" name="Shape 553"/>
                  <p:cNvSpPr/>
                  <p:nvPr/>
                </p:nvSpPr>
                <p:spPr>
                  <a:xfrm rot="5400000">
                    <a:off x="-291381" y="575636"/>
                    <a:ext cx="632470" cy="49710"/>
                  </a:xfrm>
                  <a:prstGeom prst="rect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4" name="Shape 554"/>
                  <p:cNvSpPr/>
                  <p:nvPr/>
                </p:nvSpPr>
                <p:spPr>
                  <a:xfrm rot="5400000">
                    <a:off x="-117274" y="117273"/>
                    <a:ext cx="284257" cy="49710"/>
                  </a:xfrm>
                  <a:prstGeom prst="rect">
                    <a:avLst/>
                  </a:prstGeom>
                  <a:solidFill>
                    <a:srgbClr val="FF3300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599" name="Group 599"/>
          <p:cNvGrpSpPr/>
          <p:nvPr/>
        </p:nvGrpSpPr>
        <p:grpSpPr>
          <a:xfrm>
            <a:off x="9761268" y="1253882"/>
            <a:ext cx="392561" cy="4040749"/>
            <a:chOff x="0" y="0"/>
            <a:chExt cx="392559" cy="4040748"/>
          </a:xfrm>
        </p:grpSpPr>
        <p:sp>
          <p:nvSpPr>
            <p:cNvPr id="559" name="Shape 559"/>
            <p:cNvSpPr/>
            <p:nvPr/>
          </p:nvSpPr>
          <p:spPr>
            <a:xfrm>
              <a:off x="3762" y="3796829"/>
              <a:ext cx="226991" cy="2439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4186" tIns="54186" rIns="54186" bIns="54186" numCol="1" anchor="t">
              <a:spAutoFit/>
            </a:bodyPr>
            <a:lstStyle>
              <a:lvl1pPr algn="l" defTabSz="334409">
                <a:defRPr sz="10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b="0"/>
              </a:pPr>
              <a:r>
                <a:rPr b="1"/>
                <a:t>5’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165570" y="0"/>
              <a:ext cx="226990" cy="2439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4186" tIns="54186" rIns="54186" bIns="54186" numCol="1" anchor="t">
              <a:spAutoFit/>
            </a:bodyPr>
            <a:lstStyle>
              <a:lvl1pPr algn="l" defTabSz="334409">
                <a:defRPr sz="10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b="0"/>
              </a:pPr>
              <a:r>
                <a:rPr b="1"/>
                <a:t>5’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0" y="0"/>
              <a:ext cx="226990" cy="2439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4186" tIns="54186" rIns="54186" bIns="54186" numCol="1" anchor="t">
              <a:spAutoFit/>
            </a:bodyPr>
            <a:lstStyle>
              <a:lvl1pPr algn="l" defTabSz="334409">
                <a:defRPr sz="10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b="0"/>
              </a:pPr>
              <a:r>
                <a:rPr b="1"/>
                <a:t>3’</a:t>
              </a:r>
            </a:p>
          </p:txBody>
        </p:sp>
        <p:grpSp>
          <p:nvGrpSpPr>
            <p:cNvPr id="598" name="Group 598"/>
            <p:cNvGrpSpPr/>
            <p:nvPr/>
          </p:nvGrpSpPr>
          <p:grpSpPr>
            <a:xfrm>
              <a:off x="112888" y="212607"/>
              <a:ext cx="118535" cy="3635023"/>
              <a:chOff x="0" y="0"/>
              <a:chExt cx="118533" cy="3635022"/>
            </a:xfrm>
          </p:grpSpPr>
          <p:grpSp>
            <p:nvGrpSpPr>
              <p:cNvPr id="577" name="Group 577"/>
              <p:cNvGrpSpPr/>
              <p:nvPr/>
            </p:nvGrpSpPr>
            <p:grpSpPr>
              <a:xfrm>
                <a:off x="-1" y="1557866"/>
                <a:ext cx="118535" cy="1559749"/>
                <a:chOff x="0" y="0"/>
                <a:chExt cx="118533" cy="1559748"/>
              </a:xfrm>
            </p:grpSpPr>
            <p:grpSp>
              <p:nvGrpSpPr>
                <p:cNvPr id="566" name="Group 566"/>
                <p:cNvGrpSpPr/>
                <p:nvPr/>
              </p:nvGrpSpPr>
              <p:grpSpPr>
                <a:xfrm>
                  <a:off x="-1" y="1039832"/>
                  <a:ext cx="118535" cy="519917"/>
                  <a:chOff x="0" y="0"/>
                  <a:chExt cx="118533" cy="519916"/>
                </a:xfrm>
              </p:grpSpPr>
              <p:sp>
                <p:nvSpPr>
                  <p:cNvPr id="562" name="Shape 562"/>
                  <p:cNvSpPr/>
                  <p:nvPr/>
                </p:nvSpPr>
                <p:spPr>
                  <a:xfrm rot="5400000">
                    <a:off x="-5723" y="395659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3" name="Shape 563"/>
                  <p:cNvSpPr/>
                  <p:nvPr/>
                </p:nvSpPr>
                <p:spPr>
                  <a:xfrm rot="5400000">
                    <a:off x="-5723" y="265680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4" name="Shape 564"/>
                  <p:cNvSpPr/>
                  <p:nvPr/>
                </p:nvSpPr>
                <p:spPr>
                  <a:xfrm rot="5400000">
                    <a:off x="-5723" y="135701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Shape 565"/>
                  <p:cNvSpPr/>
                  <p:nvPr/>
                </p:nvSpPr>
                <p:spPr>
                  <a:xfrm rot="5400000">
                    <a:off x="-5723" y="5722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1" name="Group 571"/>
                <p:cNvGrpSpPr/>
                <p:nvPr/>
              </p:nvGrpSpPr>
              <p:grpSpPr>
                <a:xfrm>
                  <a:off x="-1" y="0"/>
                  <a:ext cx="118535" cy="519917"/>
                  <a:chOff x="0" y="0"/>
                  <a:chExt cx="118533" cy="519916"/>
                </a:xfrm>
              </p:grpSpPr>
              <p:sp>
                <p:nvSpPr>
                  <p:cNvPr id="567" name="Shape 567"/>
                  <p:cNvSpPr/>
                  <p:nvPr/>
                </p:nvSpPr>
                <p:spPr>
                  <a:xfrm rot="5400000">
                    <a:off x="-5723" y="395659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Shape 568"/>
                  <p:cNvSpPr/>
                  <p:nvPr/>
                </p:nvSpPr>
                <p:spPr>
                  <a:xfrm rot="5400000">
                    <a:off x="-5723" y="265680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Shape 569"/>
                  <p:cNvSpPr/>
                  <p:nvPr/>
                </p:nvSpPr>
                <p:spPr>
                  <a:xfrm rot="5400000">
                    <a:off x="-5723" y="135701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0" name="Shape 570"/>
                  <p:cNvSpPr/>
                  <p:nvPr/>
                </p:nvSpPr>
                <p:spPr>
                  <a:xfrm rot="5400000">
                    <a:off x="-5723" y="5722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6" name="Group 576"/>
                <p:cNvGrpSpPr/>
                <p:nvPr/>
              </p:nvGrpSpPr>
              <p:grpSpPr>
                <a:xfrm>
                  <a:off x="-1" y="519916"/>
                  <a:ext cx="118535" cy="519917"/>
                  <a:chOff x="0" y="0"/>
                  <a:chExt cx="118533" cy="519916"/>
                </a:xfrm>
              </p:grpSpPr>
              <p:sp>
                <p:nvSpPr>
                  <p:cNvPr id="572" name="Shape 572"/>
                  <p:cNvSpPr/>
                  <p:nvPr/>
                </p:nvSpPr>
                <p:spPr>
                  <a:xfrm rot="5400000">
                    <a:off x="-5723" y="395659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Shape 573"/>
                  <p:cNvSpPr/>
                  <p:nvPr/>
                </p:nvSpPr>
                <p:spPr>
                  <a:xfrm rot="5400000">
                    <a:off x="-5723" y="265680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Shape 574"/>
                  <p:cNvSpPr/>
                  <p:nvPr/>
                </p:nvSpPr>
                <p:spPr>
                  <a:xfrm rot="5400000">
                    <a:off x="-5723" y="135701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Shape 575"/>
                  <p:cNvSpPr/>
                  <p:nvPr/>
                </p:nvSpPr>
                <p:spPr>
                  <a:xfrm rot="5400000">
                    <a:off x="-5723" y="5722"/>
                    <a:ext cx="129980" cy="11853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4186" tIns="54186" rIns="54186" bIns="54186" numCol="1" anchor="ctr">
                    <a:noAutofit/>
                  </a:bodyPr>
                  <a:lstStyle/>
                  <a:p>
                    <a:pPr defTabSz="334409">
                      <a:defRPr sz="3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82" name="Group 582"/>
              <p:cNvGrpSpPr/>
              <p:nvPr/>
            </p:nvGrpSpPr>
            <p:grpSpPr>
              <a:xfrm>
                <a:off x="0" y="1038577"/>
                <a:ext cx="118534" cy="519290"/>
                <a:chOff x="0" y="0"/>
                <a:chExt cx="118533" cy="519288"/>
              </a:xfrm>
            </p:grpSpPr>
            <p:sp>
              <p:nvSpPr>
                <p:cNvPr id="578" name="Shape 578"/>
                <p:cNvSpPr/>
                <p:nvPr/>
              </p:nvSpPr>
              <p:spPr>
                <a:xfrm rot="5400000">
                  <a:off x="-5645" y="395111"/>
                  <a:ext cx="129823" cy="118534"/>
                </a:xfrm>
                <a:prstGeom prst="ellipse">
                  <a:avLst/>
                </a:prstGeom>
                <a:solidFill>
                  <a:srgbClr val="969696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79" name="Shape 579"/>
                <p:cNvSpPr/>
                <p:nvPr/>
              </p:nvSpPr>
              <p:spPr>
                <a:xfrm rot="5400000">
                  <a:off x="-5645" y="265288"/>
                  <a:ext cx="129823" cy="118535"/>
                </a:xfrm>
                <a:prstGeom prst="ellipse">
                  <a:avLst/>
                </a:prstGeom>
                <a:solidFill>
                  <a:srgbClr val="969696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80" name="Shape 580"/>
                <p:cNvSpPr/>
                <p:nvPr/>
              </p:nvSpPr>
              <p:spPr>
                <a:xfrm rot="5400000">
                  <a:off x="-5645" y="135466"/>
                  <a:ext cx="129823" cy="118535"/>
                </a:xfrm>
                <a:prstGeom prst="ellipse">
                  <a:avLst/>
                </a:prstGeom>
                <a:solidFill>
                  <a:srgbClr val="969696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 rot="5400000">
                  <a:off x="-5645" y="5644"/>
                  <a:ext cx="129823" cy="118534"/>
                </a:xfrm>
                <a:prstGeom prst="ellipse">
                  <a:avLst/>
                </a:prstGeom>
                <a:solidFill>
                  <a:srgbClr val="969696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587" name="Group 587"/>
              <p:cNvGrpSpPr/>
              <p:nvPr/>
            </p:nvGrpSpPr>
            <p:grpSpPr>
              <a:xfrm>
                <a:off x="0" y="-1"/>
                <a:ext cx="118534" cy="519290"/>
                <a:chOff x="0" y="0"/>
                <a:chExt cx="118533" cy="519288"/>
              </a:xfrm>
            </p:grpSpPr>
            <p:sp>
              <p:nvSpPr>
                <p:cNvPr id="583" name="Shape 583"/>
                <p:cNvSpPr/>
                <p:nvPr/>
              </p:nvSpPr>
              <p:spPr>
                <a:xfrm rot="5400000">
                  <a:off x="-5645" y="395111"/>
                  <a:ext cx="129823" cy="118534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84" name="Shape 584"/>
                <p:cNvSpPr/>
                <p:nvPr/>
              </p:nvSpPr>
              <p:spPr>
                <a:xfrm rot="5400000">
                  <a:off x="-5645" y="265288"/>
                  <a:ext cx="129823" cy="118535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 rot="5400000">
                  <a:off x="-5645" y="135466"/>
                  <a:ext cx="129823" cy="118535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 rot="5400000">
                  <a:off x="-5645" y="5644"/>
                  <a:ext cx="129823" cy="118534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592" name="Group 592"/>
              <p:cNvGrpSpPr/>
              <p:nvPr/>
            </p:nvGrpSpPr>
            <p:grpSpPr>
              <a:xfrm>
                <a:off x="0" y="519288"/>
                <a:ext cx="118534" cy="519290"/>
                <a:chOff x="0" y="0"/>
                <a:chExt cx="118533" cy="519288"/>
              </a:xfrm>
            </p:grpSpPr>
            <p:sp>
              <p:nvSpPr>
                <p:cNvPr id="588" name="Shape 588"/>
                <p:cNvSpPr/>
                <p:nvPr/>
              </p:nvSpPr>
              <p:spPr>
                <a:xfrm rot="5400000">
                  <a:off x="-5645" y="395111"/>
                  <a:ext cx="129823" cy="118534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89" name="Shape 589"/>
                <p:cNvSpPr/>
                <p:nvPr/>
              </p:nvSpPr>
              <p:spPr>
                <a:xfrm rot="5400000">
                  <a:off x="-5645" y="265288"/>
                  <a:ext cx="129823" cy="118535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90" name="Shape 590"/>
                <p:cNvSpPr/>
                <p:nvPr/>
              </p:nvSpPr>
              <p:spPr>
                <a:xfrm rot="5400000">
                  <a:off x="-5645" y="135466"/>
                  <a:ext cx="129823" cy="118535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91" name="Shape 591"/>
                <p:cNvSpPr/>
                <p:nvPr/>
              </p:nvSpPr>
              <p:spPr>
                <a:xfrm rot="5400000">
                  <a:off x="-5645" y="5644"/>
                  <a:ext cx="129823" cy="118534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597" name="Group 597"/>
              <p:cNvGrpSpPr/>
              <p:nvPr/>
            </p:nvGrpSpPr>
            <p:grpSpPr>
              <a:xfrm>
                <a:off x="0" y="3115733"/>
                <a:ext cx="118534" cy="519290"/>
                <a:chOff x="0" y="0"/>
                <a:chExt cx="118533" cy="519288"/>
              </a:xfrm>
            </p:grpSpPr>
            <p:sp>
              <p:nvSpPr>
                <p:cNvPr id="593" name="Shape 593"/>
                <p:cNvSpPr/>
                <p:nvPr/>
              </p:nvSpPr>
              <p:spPr>
                <a:xfrm rot="5400000">
                  <a:off x="-5645" y="395111"/>
                  <a:ext cx="129823" cy="118534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solidFill>
                    <a:srgbClr val="000000"/>
                  </a:solidFill>
                  <a:prstDash val="sysDot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94" name="Shape 594"/>
                <p:cNvSpPr/>
                <p:nvPr/>
              </p:nvSpPr>
              <p:spPr>
                <a:xfrm rot="5400000">
                  <a:off x="-5645" y="265288"/>
                  <a:ext cx="129823" cy="118535"/>
                </a:xfrm>
                <a:prstGeom prst="ellipse">
                  <a:avLst/>
                </a:prstGeom>
                <a:solidFill>
                  <a:srgbClr val="EAEAEA"/>
                </a:solidFill>
                <a:ln w="3175" cap="flat">
                  <a:solidFill>
                    <a:srgbClr val="000000"/>
                  </a:solidFill>
                  <a:prstDash val="sysDot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 rot="5400000">
                  <a:off x="-5645" y="135466"/>
                  <a:ext cx="129823" cy="118535"/>
                </a:xfrm>
                <a:prstGeom prst="ellipse">
                  <a:avLst/>
                </a:prstGeom>
                <a:solidFill>
                  <a:srgbClr val="DDDDDD"/>
                </a:solidFill>
                <a:ln w="3175" cap="flat">
                  <a:solidFill>
                    <a:srgbClr val="000000"/>
                  </a:solidFill>
                  <a:prstDash val="sysDot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 rot="5400000">
                  <a:off x="-5645" y="5644"/>
                  <a:ext cx="129823" cy="118534"/>
                </a:xfrm>
                <a:prstGeom prst="ellipse">
                  <a:avLst/>
                </a:prstGeom>
                <a:solidFill>
                  <a:srgbClr val="969696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3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02" name="Group 602"/>
          <p:cNvGrpSpPr/>
          <p:nvPr/>
        </p:nvGrpSpPr>
        <p:grpSpPr>
          <a:xfrm>
            <a:off x="9968568" y="2467831"/>
            <a:ext cx="243920" cy="198651"/>
            <a:chOff x="-2008" y="-835"/>
            <a:chExt cx="243918" cy="198649"/>
          </a:xfrm>
        </p:grpSpPr>
        <p:sp>
          <p:nvSpPr>
            <p:cNvPr id="600" name="Shape 600"/>
            <p:cNvSpPr/>
            <p:nvPr/>
          </p:nvSpPr>
          <p:spPr>
            <a:xfrm rot="5400000">
              <a:off x="65387" y="43926"/>
              <a:ext cx="109127" cy="109127"/>
            </a:xfrm>
            <a:prstGeom prst="ellipse">
              <a:avLst/>
            </a:prstGeom>
            <a:solidFill>
              <a:srgbClr val="0000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4186" tIns="54186" rIns="54186" bIns="54186" numCol="1" anchor="ctr">
              <a:noAutofit/>
            </a:bodyPr>
            <a:lstStyle/>
            <a:p>
              <a:pPr defTabSz="334409">
                <a:defRPr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 rot="16200000">
              <a:off x="20625" y="-23470"/>
              <a:ext cx="198651" cy="2439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4186" tIns="54186" rIns="54186" bIns="54186" numCol="1" anchor="ctr">
              <a:spAutoFit/>
            </a:bodyPr>
            <a:lstStyle>
              <a:lvl1pPr defTabSz="334409">
                <a:defRPr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</a:t>
              </a:r>
            </a:p>
          </p:txBody>
        </p:sp>
      </p:grpSp>
      <p:grpSp>
        <p:nvGrpSpPr>
          <p:cNvPr id="665" name="Group 665"/>
          <p:cNvGrpSpPr/>
          <p:nvPr/>
        </p:nvGrpSpPr>
        <p:grpSpPr>
          <a:xfrm>
            <a:off x="9968961" y="2583423"/>
            <a:ext cx="243924" cy="2564412"/>
            <a:chOff x="-2008" y="-1385"/>
            <a:chExt cx="243922" cy="2564411"/>
          </a:xfrm>
        </p:grpSpPr>
        <p:grpSp>
          <p:nvGrpSpPr>
            <p:cNvPr id="605" name="Group 605"/>
            <p:cNvGrpSpPr/>
            <p:nvPr/>
          </p:nvGrpSpPr>
          <p:grpSpPr>
            <a:xfrm>
              <a:off x="-2005" y="-1386"/>
              <a:ext cx="243919" cy="219859"/>
              <a:chOff x="-2008" y="-1385"/>
              <a:chExt cx="243918" cy="219858"/>
            </a:xfrm>
          </p:grpSpPr>
          <p:sp>
            <p:nvSpPr>
              <p:cNvPr id="603" name="Shape 603"/>
              <p:cNvSpPr/>
              <p:nvPr/>
            </p:nvSpPr>
            <p:spPr>
              <a:xfrm rot="5400000">
                <a:off x="53962" y="38531"/>
                <a:ext cx="131977" cy="140026"/>
              </a:xfrm>
              <a:prstGeom prst="ellipse">
                <a:avLst/>
              </a:prstGeom>
              <a:solidFill>
                <a:srgbClr val="C0504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 rot="16200000">
                <a:off x="10021" y="-13416"/>
                <a:ext cx="219859" cy="2439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G</a:t>
                </a:r>
              </a:p>
            </p:txBody>
          </p:sp>
        </p:grpSp>
        <p:grpSp>
          <p:nvGrpSpPr>
            <p:cNvPr id="608" name="Group 608"/>
            <p:cNvGrpSpPr/>
            <p:nvPr/>
          </p:nvGrpSpPr>
          <p:grpSpPr>
            <a:xfrm>
              <a:off x="-2005" y="139013"/>
              <a:ext cx="243919" cy="198651"/>
              <a:chOff x="-2008" y="-835"/>
              <a:chExt cx="243918" cy="198649"/>
            </a:xfrm>
          </p:grpSpPr>
          <p:sp>
            <p:nvSpPr>
              <p:cNvPr id="606" name="Shape 606"/>
              <p:cNvSpPr/>
              <p:nvPr/>
            </p:nvSpPr>
            <p:spPr>
              <a:xfrm rot="5400000">
                <a:off x="53962" y="28476"/>
                <a:ext cx="131977" cy="140027"/>
              </a:xfrm>
              <a:prstGeom prst="ellipse">
                <a:avLst/>
              </a:prstGeom>
              <a:solidFill>
                <a:srgbClr val="0000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7" name="Shape 607"/>
              <p:cNvSpPr/>
              <p:nvPr/>
            </p:nvSpPr>
            <p:spPr>
              <a:xfrm rot="16200000">
                <a:off x="20625" y="-23470"/>
                <a:ext cx="198651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</a:t>
                </a:r>
              </a:p>
            </p:txBody>
          </p:sp>
        </p:grpSp>
        <p:grpSp>
          <p:nvGrpSpPr>
            <p:cNvPr id="611" name="Group 611"/>
            <p:cNvGrpSpPr/>
            <p:nvPr/>
          </p:nvGrpSpPr>
          <p:grpSpPr>
            <a:xfrm>
              <a:off x="-2005" y="265243"/>
              <a:ext cx="243919" cy="205782"/>
              <a:chOff x="-2008" y="-1020"/>
              <a:chExt cx="243918" cy="205781"/>
            </a:xfrm>
          </p:grpSpPr>
          <p:sp>
            <p:nvSpPr>
              <p:cNvPr id="609" name="Shape 609"/>
              <p:cNvSpPr/>
              <p:nvPr/>
            </p:nvSpPr>
            <p:spPr>
              <a:xfrm rot="5400000">
                <a:off x="53962" y="31857"/>
                <a:ext cx="131977" cy="140027"/>
              </a:xfrm>
              <a:prstGeom prst="ellipse">
                <a:avLst/>
              </a:prstGeom>
              <a:solidFill>
                <a:srgbClr val="4F81B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10" name="Shape 610"/>
              <p:cNvSpPr/>
              <p:nvPr/>
            </p:nvSpPr>
            <p:spPr>
              <a:xfrm rot="16200000">
                <a:off x="17059" y="-20089"/>
                <a:ext cx="205783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614" name="Group 614"/>
            <p:cNvGrpSpPr/>
            <p:nvPr/>
          </p:nvGrpSpPr>
          <p:grpSpPr>
            <a:xfrm>
              <a:off x="-2005" y="391534"/>
              <a:ext cx="243919" cy="212790"/>
              <a:chOff x="-2008" y="-1201"/>
              <a:chExt cx="243918" cy="212788"/>
            </a:xfrm>
          </p:grpSpPr>
          <p:sp>
            <p:nvSpPr>
              <p:cNvPr id="612" name="Shape 612"/>
              <p:cNvSpPr/>
              <p:nvPr/>
            </p:nvSpPr>
            <p:spPr>
              <a:xfrm rot="5400000">
                <a:off x="53962" y="35179"/>
                <a:ext cx="131977" cy="140027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13" name="Shape 613"/>
              <p:cNvSpPr/>
              <p:nvPr/>
            </p:nvSpPr>
            <p:spPr>
              <a:xfrm rot="16200000">
                <a:off x="13555" y="-16767"/>
                <a:ext cx="212790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grpSp>
          <p:nvGrpSpPr>
            <p:cNvPr id="617" name="Group 617"/>
            <p:cNvGrpSpPr/>
            <p:nvPr/>
          </p:nvGrpSpPr>
          <p:grpSpPr>
            <a:xfrm>
              <a:off x="-2005" y="517794"/>
              <a:ext cx="243919" cy="219859"/>
              <a:chOff x="-2008" y="-1385"/>
              <a:chExt cx="243918" cy="219858"/>
            </a:xfrm>
          </p:grpSpPr>
          <p:sp>
            <p:nvSpPr>
              <p:cNvPr id="615" name="Shape 615"/>
              <p:cNvSpPr/>
              <p:nvPr/>
            </p:nvSpPr>
            <p:spPr>
              <a:xfrm rot="5400000">
                <a:off x="53962" y="38531"/>
                <a:ext cx="131977" cy="140026"/>
              </a:xfrm>
              <a:prstGeom prst="ellipse">
                <a:avLst/>
              </a:prstGeom>
              <a:solidFill>
                <a:srgbClr val="C0504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16" name="Shape 616"/>
              <p:cNvSpPr/>
              <p:nvPr/>
            </p:nvSpPr>
            <p:spPr>
              <a:xfrm rot="16200000">
                <a:off x="10021" y="-13416"/>
                <a:ext cx="219859" cy="2439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G</a:t>
                </a:r>
              </a:p>
            </p:txBody>
          </p:sp>
        </p:grpSp>
        <p:grpSp>
          <p:nvGrpSpPr>
            <p:cNvPr id="620" name="Group 620"/>
            <p:cNvGrpSpPr/>
            <p:nvPr/>
          </p:nvGrpSpPr>
          <p:grpSpPr>
            <a:xfrm>
              <a:off x="-2005" y="654627"/>
              <a:ext cx="243919" cy="205783"/>
              <a:chOff x="-2008" y="-1020"/>
              <a:chExt cx="243918" cy="205781"/>
            </a:xfrm>
          </p:grpSpPr>
          <p:sp>
            <p:nvSpPr>
              <p:cNvPr id="618" name="Shape 618"/>
              <p:cNvSpPr/>
              <p:nvPr/>
            </p:nvSpPr>
            <p:spPr>
              <a:xfrm rot="5400000">
                <a:off x="53962" y="31857"/>
                <a:ext cx="131977" cy="140027"/>
              </a:xfrm>
              <a:prstGeom prst="ellipse">
                <a:avLst/>
              </a:prstGeom>
              <a:solidFill>
                <a:srgbClr val="4F81B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19" name="Shape 619"/>
              <p:cNvSpPr/>
              <p:nvPr/>
            </p:nvSpPr>
            <p:spPr>
              <a:xfrm rot="16200000">
                <a:off x="17059" y="-20089"/>
                <a:ext cx="205783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623" name="Group 623"/>
            <p:cNvGrpSpPr/>
            <p:nvPr/>
          </p:nvGrpSpPr>
          <p:grpSpPr>
            <a:xfrm>
              <a:off x="-2005" y="787988"/>
              <a:ext cx="243919" cy="198651"/>
              <a:chOff x="-2008" y="-835"/>
              <a:chExt cx="243918" cy="198649"/>
            </a:xfrm>
          </p:grpSpPr>
          <p:sp>
            <p:nvSpPr>
              <p:cNvPr id="621" name="Shape 621"/>
              <p:cNvSpPr/>
              <p:nvPr/>
            </p:nvSpPr>
            <p:spPr>
              <a:xfrm rot="5400000">
                <a:off x="53962" y="28476"/>
                <a:ext cx="131977" cy="140027"/>
              </a:xfrm>
              <a:prstGeom prst="ellipse">
                <a:avLst/>
              </a:prstGeom>
              <a:solidFill>
                <a:srgbClr val="0000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22" name="Shape 622"/>
              <p:cNvSpPr/>
              <p:nvPr/>
            </p:nvSpPr>
            <p:spPr>
              <a:xfrm rot="16200000">
                <a:off x="20625" y="-23470"/>
                <a:ext cx="198651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</a:t>
                </a:r>
              </a:p>
            </p:txBody>
          </p:sp>
        </p:grpSp>
        <p:grpSp>
          <p:nvGrpSpPr>
            <p:cNvPr id="626" name="Group 626"/>
            <p:cNvGrpSpPr/>
            <p:nvPr/>
          </p:nvGrpSpPr>
          <p:grpSpPr>
            <a:xfrm>
              <a:off x="-2005" y="909623"/>
              <a:ext cx="243919" cy="212790"/>
              <a:chOff x="-2008" y="-1201"/>
              <a:chExt cx="243918" cy="212788"/>
            </a:xfrm>
          </p:grpSpPr>
          <p:sp>
            <p:nvSpPr>
              <p:cNvPr id="624" name="Shape 624"/>
              <p:cNvSpPr/>
              <p:nvPr/>
            </p:nvSpPr>
            <p:spPr>
              <a:xfrm rot="5400000">
                <a:off x="53962" y="35179"/>
                <a:ext cx="131977" cy="140027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25" name="Shape 625"/>
              <p:cNvSpPr/>
              <p:nvPr/>
            </p:nvSpPr>
            <p:spPr>
              <a:xfrm rot="16200000">
                <a:off x="13555" y="-16767"/>
                <a:ext cx="212790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grpSp>
          <p:nvGrpSpPr>
            <p:cNvPr id="629" name="Group 629"/>
            <p:cNvGrpSpPr/>
            <p:nvPr/>
          </p:nvGrpSpPr>
          <p:grpSpPr>
            <a:xfrm>
              <a:off x="-2005" y="1042922"/>
              <a:ext cx="243919" cy="205782"/>
              <a:chOff x="-2008" y="-1020"/>
              <a:chExt cx="243918" cy="205781"/>
            </a:xfrm>
          </p:grpSpPr>
          <p:sp>
            <p:nvSpPr>
              <p:cNvPr id="627" name="Shape 627"/>
              <p:cNvSpPr/>
              <p:nvPr/>
            </p:nvSpPr>
            <p:spPr>
              <a:xfrm rot="5400000">
                <a:off x="53962" y="31857"/>
                <a:ext cx="131977" cy="140027"/>
              </a:xfrm>
              <a:prstGeom prst="ellipse">
                <a:avLst/>
              </a:prstGeom>
              <a:solidFill>
                <a:srgbClr val="4F81B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28" name="Shape 628"/>
              <p:cNvSpPr/>
              <p:nvPr/>
            </p:nvSpPr>
            <p:spPr>
              <a:xfrm rot="16200000">
                <a:off x="17059" y="-20089"/>
                <a:ext cx="205783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632" name="Group 632"/>
            <p:cNvGrpSpPr/>
            <p:nvPr/>
          </p:nvGrpSpPr>
          <p:grpSpPr>
            <a:xfrm>
              <a:off x="-2005" y="1169213"/>
              <a:ext cx="243919" cy="212790"/>
              <a:chOff x="-2008" y="-1201"/>
              <a:chExt cx="243918" cy="212788"/>
            </a:xfrm>
          </p:grpSpPr>
          <p:sp>
            <p:nvSpPr>
              <p:cNvPr id="630" name="Shape 630"/>
              <p:cNvSpPr/>
              <p:nvPr/>
            </p:nvSpPr>
            <p:spPr>
              <a:xfrm rot="5400000">
                <a:off x="53962" y="35179"/>
                <a:ext cx="131977" cy="140027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31" name="Shape 631"/>
              <p:cNvSpPr/>
              <p:nvPr/>
            </p:nvSpPr>
            <p:spPr>
              <a:xfrm rot="16200000">
                <a:off x="13555" y="-16767"/>
                <a:ext cx="212790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grpSp>
          <p:nvGrpSpPr>
            <p:cNvPr id="635" name="Group 635"/>
            <p:cNvGrpSpPr/>
            <p:nvPr/>
          </p:nvGrpSpPr>
          <p:grpSpPr>
            <a:xfrm>
              <a:off x="-2005" y="1299008"/>
              <a:ext cx="243919" cy="212789"/>
              <a:chOff x="-2008" y="-1201"/>
              <a:chExt cx="243918" cy="212788"/>
            </a:xfrm>
          </p:grpSpPr>
          <p:sp>
            <p:nvSpPr>
              <p:cNvPr id="633" name="Shape 633"/>
              <p:cNvSpPr/>
              <p:nvPr/>
            </p:nvSpPr>
            <p:spPr>
              <a:xfrm rot="5400000">
                <a:off x="53962" y="35179"/>
                <a:ext cx="131977" cy="140027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34" name="Shape 634"/>
              <p:cNvSpPr/>
              <p:nvPr/>
            </p:nvSpPr>
            <p:spPr>
              <a:xfrm rot="16200000">
                <a:off x="13555" y="-16767"/>
                <a:ext cx="212790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grpSp>
          <p:nvGrpSpPr>
            <p:cNvPr id="638" name="Group 638"/>
            <p:cNvGrpSpPr/>
            <p:nvPr/>
          </p:nvGrpSpPr>
          <p:grpSpPr>
            <a:xfrm>
              <a:off x="-2005" y="1428803"/>
              <a:ext cx="243919" cy="212789"/>
              <a:chOff x="-2008" y="-1201"/>
              <a:chExt cx="243918" cy="212788"/>
            </a:xfrm>
          </p:grpSpPr>
          <p:sp>
            <p:nvSpPr>
              <p:cNvPr id="636" name="Shape 636"/>
              <p:cNvSpPr/>
              <p:nvPr/>
            </p:nvSpPr>
            <p:spPr>
              <a:xfrm rot="5400000">
                <a:off x="53962" y="35179"/>
                <a:ext cx="131977" cy="140027"/>
              </a:xfrm>
              <a:prstGeom prst="ellipse">
                <a:avLst/>
              </a:prstGeom>
              <a:solidFill>
                <a:srgbClr val="80008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37" name="Shape 637"/>
              <p:cNvSpPr/>
              <p:nvPr/>
            </p:nvSpPr>
            <p:spPr>
              <a:xfrm rot="16200000">
                <a:off x="13555" y="-16767"/>
                <a:ext cx="212790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grpSp>
          <p:nvGrpSpPr>
            <p:cNvPr id="641" name="Group 641"/>
            <p:cNvGrpSpPr/>
            <p:nvPr/>
          </p:nvGrpSpPr>
          <p:grpSpPr>
            <a:xfrm>
              <a:off x="-2005" y="1555063"/>
              <a:ext cx="243919" cy="219859"/>
              <a:chOff x="-2008" y="-1385"/>
              <a:chExt cx="243918" cy="219858"/>
            </a:xfrm>
          </p:grpSpPr>
          <p:sp>
            <p:nvSpPr>
              <p:cNvPr id="639" name="Shape 639"/>
              <p:cNvSpPr/>
              <p:nvPr/>
            </p:nvSpPr>
            <p:spPr>
              <a:xfrm rot="5400000">
                <a:off x="53962" y="38531"/>
                <a:ext cx="131977" cy="140026"/>
              </a:xfrm>
              <a:prstGeom prst="ellipse">
                <a:avLst/>
              </a:prstGeom>
              <a:solidFill>
                <a:srgbClr val="C0504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40" name="Shape 640"/>
              <p:cNvSpPr/>
              <p:nvPr/>
            </p:nvSpPr>
            <p:spPr>
              <a:xfrm rot="16200000">
                <a:off x="10021" y="-13416"/>
                <a:ext cx="219859" cy="2439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G</a:t>
                </a:r>
              </a:p>
            </p:txBody>
          </p:sp>
        </p:grpSp>
        <p:grpSp>
          <p:nvGrpSpPr>
            <p:cNvPr id="644" name="Group 644"/>
            <p:cNvGrpSpPr/>
            <p:nvPr/>
          </p:nvGrpSpPr>
          <p:grpSpPr>
            <a:xfrm>
              <a:off x="-2005" y="1691896"/>
              <a:ext cx="243919" cy="205783"/>
              <a:chOff x="-2008" y="-1020"/>
              <a:chExt cx="243918" cy="205781"/>
            </a:xfrm>
          </p:grpSpPr>
          <p:sp>
            <p:nvSpPr>
              <p:cNvPr id="642" name="Shape 642"/>
              <p:cNvSpPr/>
              <p:nvPr/>
            </p:nvSpPr>
            <p:spPr>
              <a:xfrm rot="5400000">
                <a:off x="53962" y="31857"/>
                <a:ext cx="131977" cy="140027"/>
              </a:xfrm>
              <a:prstGeom prst="ellipse">
                <a:avLst/>
              </a:prstGeom>
              <a:solidFill>
                <a:srgbClr val="4F81BD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 rot="16200000">
                <a:off x="17059" y="-20089"/>
                <a:ext cx="205783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647" name="Group 647"/>
            <p:cNvGrpSpPr/>
            <p:nvPr/>
          </p:nvGrpSpPr>
          <p:grpSpPr>
            <a:xfrm>
              <a:off x="-2005" y="1824166"/>
              <a:ext cx="243919" cy="198651"/>
              <a:chOff x="-2008" y="-835"/>
              <a:chExt cx="243918" cy="198649"/>
            </a:xfrm>
          </p:grpSpPr>
          <p:sp>
            <p:nvSpPr>
              <p:cNvPr id="645" name="Shape 645"/>
              <p:cNvSpPr/>
              <p:nvPr/>
            </p:nvSpPr>
            <p:spPr>
              <a:xfrm rot="5400000">
                <a:off x="53962" y="28476"/>
                <a:ext cx="131977" cy="140027"/>
              </a:xfrm>
              <a:prstGeom prst="ellipse">
                <a:avLst/>
              </a:prstGeom>
              <a:solidFill>
                <a:srgbClr val="0000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46" name="Shape 646"/>
              <p:cNvSpPr/>
              <p:nvPr/>
            </p:nvSpPr>
            <p:spPr>
              <a:xfrm rot="16200000">
                <a:off x="20625" y="-23470"/>
                <a:ext cx="198651" cy="2439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4186" tIns="54186" rIns="54186" bIns="54186" numCol="1" anchor="ctr">
                <a:spAutoFit/>
              </a:bodyPr>
              <a:lstStyle>
                <a:lvl1pPr defTabSz="334409">
                  <a:defRPr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</a:t>
                </a:r>
              </a:p>
            </p:txBody>
          </p:sp>
        </p:grpSp>
        <p:grpSp>
          <p:nvGrpSpPr>
            <p:cNvPr id="664" name="Group 664"/>
            <p:cNvGrpSpPr/>
            <p:nvPr/>
          </p:nvGrpSpPr>
          <p:grpSpPr>
            <a:xfrm>
              <a:off x="-2009" y="1945789"/>
              <a:ext cx="243919" cy="617238"/>
              <a:chOff x="-2008" y="-1201"/>
              <a:chExt cx="243918" cy="617236"/>
            </a:xfrm>
          </p:grpSpPr>
          <p:grpSp>
            <p:nvGrpSpPr>
              <p:cNvPr id="650" name="Group 650"/>
              <p:cNvGrpSpPr/>
              <p:nvPr/>
            </p:nvGrpSpPr>
            <p:grpSpPr>
              <a:xfrm>
                <a:off x="-2009" y="-1202"/>
                <a:ext cx="243919" cy="212789"/>
                <a:chOff x="-2008" y="-1201"/>
                <a:chExt cx="243918" cy="212788"/>
              </a:xfrm>
            </p:grpSpPr>
            <p:sp>
              <p:nvSpPr>
                <p:cNvPr id="648" name="Shape 648"/>
                <p:cNvSpPr/>
                <p:nvPr/>
              </p:nvSpPr>
              <p:spPr>
                <a:xfrm rot="5400000">
                  <a:off x="53974" y="35183"/>
                  <a:ext cx="131953" cy="140019"/>
                </a:xfrm>
                <a:prstGeom prst="ellipse">
                  <a:avLst/>
                </a:prstGeom>
                <a:solidFill>
                  <a:srgbClr val="800080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49" name="Shape 649"/>
                <p:cNvSpPr/>
                <p:nvPr/>
              </p:nvSpPr>
              <p:spPr>
                <a:xfrm rot="16200000">
                  <a:off x="13555" y="-16767"/>
                  <a:ext cx="212790" cy="243919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4186" tIns="54186" rIns="54186" bIns="54186" numCol="1" anchor="ctr">
                  <a:spAutoFit/>
                </a:bodyPr>
                <a:lstStyle>
                  <a:lvl1pPr defTabSz="334409">
                    <a:def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FFFFFF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653" name="Group 653"/>
              <p:cNvGrpSpPr/>
              <p:nvPr/>
            </p:nvGrpSpPr>
            <p:grpSpPr>
              <a:xfrm>
                <a:off x="-2009" y="132713"/>
                <a:ext cx="243919" cy="219859"/>
                <a:chOff x="-2008" y="-1385"/>
                <a:chExt cx="243918" cy="219858"/>
              </a:xfrm>
            </p:grpSpPr>
            <p:sp>
              <p:nvSpPr>
                <p:cNvPr id="651" name="Shape 651"/>
                <p:cNvSpPr/>
                <p:nvPr/>
              </p:nvSpPr>
              <p:spPr>
                <a:xfrm rot="5400000">
                  <a:off x="53974" y="38535"/>
                  <a:ext cx="131953" cy="140018"/>
                </a:xfrm>
                <a:prstGeom prst="ellipse">
                  <a:avLst/>
                </a:prstGeom>
                <a:solidFill>
                  <a:srgbClr val="C0504D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52" name="Shape 652"/>
                <p:cNvSpPr/>
                <p:nvPr/>
              </p:nvSpPr>
              <p:spPr>
                <a:xfrm rot="16200000">
                  <a:off x="10021" y="-13416"/>
                  <a:ext cx="219859" cy="243920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4186" tIns="54186" rIns="54186" bIns="54186" numCol="1" anchor="ctr">
                  <a:spAutoFit/>
                </a:bodyPr>
                <a:lstStyle>
                  <a:lvl1pPr defTabSz="334409">
                    <a:def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FFFFFF"/>
                      </a:solidFill>
                    </a:rPr>
                    <a:t>G</a:t>
                  </a:r>
                </a:p>
              </p:txBody>
            </p:sp>
          </p:grpSp>
          <p:grpSp>
            <p:nvGrpSpPr>
              <p:cNvPr id="656" name="Group 656"/>
              <p:cNvGrpSpPr/>
              <p:nvPr/>
            </p:nvGrpSpPr>
            <p:grpSpPr>
              <a:xfrm>
                <a:off x="-2009" y="278301"/>
                <a:ext cx="243919" cy="205782"/>
                <a:chOff x="-2008" y="-1020"/>
                <a:chExt cx="243918" cy="205781"/>
              </a:xfrm>
            </p:grpSpPr>
            <p:sp>
              <p:nvSpPr>
                <p:cNvPr id="654" name="Shape 654"/>
                <p:cNvSpPr/>
                <p:nvPr/>
              </p:nvSpPr>
              <p:spPr>
                <a:xfrm rot="5400000">
                  <a:off x="53974" y="31861"/>
                  <a:ext cx="131953" cy="140019"/>
                </a:xfrm>
                <a:prstGeom prst="ellipse">
                  <a:avLst/>
                </a:prstGeom>
                <a:solidFill>
                  <a:srgbClr val="4F81BD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55" name="Shape 655"/>
                <p:cNvSpPr/>
                <p:nvPr/>
              </p:nvSpPr>
              <p:spPr>
                <a:xfrm rot="16200000">
                  <a:off x="17059" y="-20089"/>
                  <a:ext cx="205783" cy="243919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4186" tIns="54186" rIns="54186" bIns="54186" numCol="1" anchor="ctr">
                  <a:spAutoFit/>
                </a:bodyPr>
                <a:lstStyle>
                  <a:lvl1pPr defTabSz="334409">
                    <a:def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FFFFFF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659" name="Group 659"/>
              <p:cNvGrpSpPr/>
              <p:nvPr/>
            </p:nvGrpSpPr>
            <p:grpSpPr>
              <a:xfrm>
                <a:off x="-2009" y="410253"/>
                <a:ext cx="243919" cy="205782"/>
                <a:chOff x="-2008" y="-1020"/>
                <a:chExt cx="243918" cy="205781"/>
              </a:xfrm>
            </p:grpSpPr>
            <p:sp>
              <p:nvSpPr>
                <p:cNvPr id="657" name="Shape 657"/>
                <p:cNvSpPr/>
                <p:nvPr/>
              </p:nvSpPr>
              <p:spPr>
                <a:xfrm rot="5400000">
                  <a:off x="53974" y="31861"/>
                  <a:ext cx="131953" cy="140019"/>
                </a:xfrm>
                <a:prstGeom prst="ellipse">
                  <a:avLst/>
                </a:prstGeom>
                <a:solidFill>
                  <a:srgbClr val="4F81BD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4186" tIns="54186" rIns="54186" bIns="54186" numCol="1" anchor="ctr">
                  <a:noAutofit/>
                </a:bodyPr>
                <a:lstStyle/>
                <a:p>
                  <a:pPr defTabSz="334409">
                    <a:def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58" name="Shape 658"/>
                <p:cNvSpPr/>
                <p:nvPr/>
              </p:nvSpPr>
              <p:spPr>
                <a:xfrm rot="16200000">
                  <a:off x="17059" y="-20089"/>
                  <a:ext cx="205783" cy="243919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4186" tIns="54186" rIns="54186" bIns="54186" numCol="1" anchor="ctr">
                  <a:spAutoFit/>
                </a:bodyPr>
                <a:lstStyle>
                  <a:lvl1pPr defTabSz="334409">
                    <a:def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FFFFFF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660" name="Shape 660"/>
              <p:cNvSpPr/>
              <p:nvPr/>
            </p:nvSpPr>
            <p:spPr>
              <a:xfrm rot="5400000">
                <a:off x="54521" y="442588"/>
                <a:ext cx="131953" cy="141112"/>
              </a:xfrm>
              <a:prstGeom prst="ellipse">
                <a:avLst/>
              </a:prstGeom>
              <a:solidFill>
                <a:srgbClr val="DDDDDD">
                  <a:alpha val="79998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algn="l" defTabSz="334409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61" name="Shape 661"/>
              <p:cNvSpPr/>
              <p:nvPr/>
            </p:nvSpPr>
            <p:spPr>
              <a:xfrm rot="5400000">
                <a:off x="54521" y="310636"/>
                <a:ext cx="131953" cy="141112"/>
              </a:xfrm>
              <a:prstGeom prst="ellipse">
                <a:avLst/>
              </a:prstGeom>
              <a:solidFill>
                <a:srgbClr val="DDDDDD">
                  <a:alpha val="79998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algn="l" defTabSz="334409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62" name="Shape 662"/>
              <p:cNvSpPr/>
              <p:nvPr/>
            </p:nvSpPr>
            <p:spPr>
              <a:xfrm rot="5400000">
                <a:off x="54521" y="178684"/>
                <a:ext cx="131953" cy="141112"/>
              </a:xfrm>
              <a:prstGeom prst="ellipse">
                <a:avLst/>
              </a:prstGeom>
              <a:solidFill>
                <a:srgbClr val="DDDDDD">
                  <a:alpha val="79998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algn="l" defTabSz="334409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63" name="Shape 663"/>
              <p:cNvSpPr/>
              <p:nvPr/>
            </p:nvSpPr>
            <p:spPr>
              <a:xfrm rot="5400000">
                <a:off x="54521" y="40134"/>
                <a:ext cx="131953" cy="141113"/>
              </a:xfrm>
              <a:prstGeom prst="ellipse">
                <a:avLst/>
              </a:prstGeom>
              <a:solidFill>
                <a:srgbClr val="DDDDDD">
                  <a:alpha val="79998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4186" tIns="54186" rIns="54186" bIns="54186" numCol="1" anchor="ctr">
                <a:noAutofit/>
              </a:bodyPr>
              <a:lstStyle/>
              <a:p>
                <a:pPr algn="l" defTabSz="334409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sp>
        <p:nvSpPr>
          <p:cNvPr id="666" name="Shape 666"/>
          <p:cNvSpPr/>
          <p:nvPr/>
        </p:nvSpPr>
        <p:spPr>
          <a:xfrm>
            <a:off x="5341460" y="7653063"/>
            <a:ext cx="7029631" cy="3843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963" tIns="30963" rIns="30963" bIns="30963" anchor="ctr">
            <a:spAutoFit/>
          </a:bodyPr>
          <a:lstStyle>
            <a:lvl1pPr>
              <a:defRPr sz="21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14"/>
              </a:defRPr>
            </a:lvl1pPr>
          </a:lstStyle>
          <a:p>
            <a:r>
              <a:rPr dirty="0">
                <a:hlinkClick r:id="rId14"/>
              </a:rPr>
              <a:t>https://www.youtube.com/watch?v=fCd6B5HRaZ8&amp;t=3s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22" animBg="1" advAuto="0"/>
      <p:bldP spid="285" grpId="23" animBg="1" advAuto="0"/>
      <p:bldP spid="293" grpId="24" animBg="1" advAuto="0"/>
      <p:bldP spid="296" grpId="25" animBg="1" advAuto="0"/>
      <p:bldP spid="317" grpId="27" animBg="1" advAuto="0"/>
      <p:bldP spid="329" grpId="30" animBg="1" advAuto="0"/>
      <p:bldP spid="367" grpId="21" animBg="1" advAuto="0"/>
      <p:bldP spid="372" grpId="18" animBg="1" advAuto="0"/>
      <p:bldP spid="379" grpId="2" animBg="1" advAuto="0"/>
      <p:bldP spid="380" grpId="17" animBg="1" advAuto="0"/>
      <p:bldP spid="381" grpId="1" animBg="1" advAuto="0"/>
      <p:bldP spid="385" grpId="26" animBg="1" advAuto="0"/>
      <p:bldP spid="389" grpId="31" animBg="1" advAuto="0"/>
      <p:bldP spid="398" grpId="6" animBg="1" advAuto="0"/>
      <p:bldP spid="398" grpId="7" animBg="1" advAuto="0"/>
      <p:bldP spid="399" grpId="4" animBg="1" advAuto="0"/>
      <p:bldP spid="400" grpId="3" animBg="1" advAuto="0"/>
      <p:bldP spid="411" grpId="8" animBg="1" advAuto="0"/>
      <p:bldP spid="411" grpId="12" animBg="1" advAuto="0"/>
      <p:bldP spid="423" grpId="11" animBg="1" advAuto="0"/>
      <p:bldP spid="423" grpId="16" animBg="1" advAuto="0"/>
      <p:bldP spid="424" grpId="29" animBg="1" advAuto="0"/>
      <p:bldP spid="455" grpId="5" animBg="1" advAuto="0"/>
      <p:bldP spid="466" grpId="9" animBg="1" advAuto="0"/>
      <p:bldP spid="466" grpId="13" animBg="1" advAuto="0"/>
      <p:bldP spid="478" grpId="10" animBg="1" advAuto="0"/>
      <p:bldP spid="478" grpId="14" animBg="1" advAuto="0"/>
      <p:bldP spid="558" grpId="15" animBg="1" advAuto="0"/>
      <p:bldP spid="599" grpId="20" animBg="1" advAuto="0"/>
      <p:bldP spid="602" grpId="19" animBg="1" advAuto="0"/>
      <p:bldP spid="665" grpId="28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866986" y="8098819"/>
            <a:ext cx="11270828" cy="10404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704" tIns="38704" rIns="38704" bIns="38704" anchor="b"/>
          <a:lstStyle>
            <a:lvl1pPr algn="r" defTabSz="585216">
              <a:defRPr sz="5400">
                <a:solidFill>
                  <a:srgbClr val="FFBC00"/>
                </a:solidFill>
              </a:defRPr>
            </a:lvl1pPr>
          </a:lstStyle>
          <a:p>
            <a:r>
              <a:t>Illumina: Sequencing by Synthesis</a:t>
            </a:r>
          </a:p>
        </p:txBody>
      </p:sp>
      <p:sp>
        <p:nvSpPr>
          <p:cNvPr id="669" name="Shape 669"/>
          <p:cNvSpPr/>
          <p:nvPr/>
        </p:nvSpPr>
        <p:spPr>
          <a:xfrm>
            <a:off x="1320564" y="2876460"/>
            <a:ext cx="10363673" cy="13847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186" tIns="54186" rIns="54186" bIns="54186" anchor="ctr">
            <a:spAutoFit/>
          </a:bodyPr>
          <a:lstStyle/>
          <a:p>
            <a:pPr defTabSz="334409">
              <a:lnSpc>
                <a:spcPct val="150000"/>
              </a:lnSpc>
              <a:spcBef>
                <a:spcPts val="400"/>
              </a:spcBef>
              <a:defRPr sz="3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Number of clusters ~= Number of reads</a:t>
            </a:r>
          </a:p>
          <a:p>
            <a:pPr defTabSz="334409">
              <a:lnSpc>
                <a:spcPct val="150000"/>
              </a:lnSpc>
              <a:spcBef>
                <a:spcPts val="400"/>
              </a:spcBef>
              <a:defRPr sz="3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Number of sequencing cycles ~= Length of reads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3B424F"/>
      </a:dk1>
      <a:lt1>
        <a:srgbClr val="4F3C1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BC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0963" tIns="30963" rIns="30963" bIns="30963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0963" tIns="30963" rIns="30963" bIns="30963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3B424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BC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0963" tIns="30963" rIns="30963" bIns="30963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0963" tIns="30963" rIns="30963" bIns="30963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3B424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Courier</vt:lpstr>
      <vt:lpstr>Gill Sans</vt:lpstr>
      <vt:lpstr>Helvetica Neue</vt:lpstr>
      <vt:lpstr>Helvetica Neue Light</vt:lpstr>
      <vt:lpstr>Helvetica Neue Medium</vt:lpstr>
      <vt:lpstr>Lucida Grande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Khetani, Radhika S.</cp:lastModifiedBy>
  <cp:revision>1</cp:revision>
  <dcterms:modified xsi:type="dcterms:W3CDTF">2018-03-22T13:43:20Z</dcterms:modified>
</cp:coreProperties>
</file>