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A410F4-11D7-4A8E-834A-F63609F43C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566610-6447-4B71-A8EC-639EA2ED45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B806F8-DBFD-4B17-A38B-0FDB7BDD34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FC46D0-4157-4179-83C1-CB1DE49B7D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4E9E9A-78B2-41CE-A0AB-7A7E70E8B5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1CCBEB-D640-4B21-8706-BF260126C5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BEB30C-96B2-4E5E-B3D9-80A11083AF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0DD774-F43F-4A71-9E03-D80476B0AC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954592-E68E-40A2-8962-F9F2E32807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802A6-D7F7-496F-A563-18FEC5575F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BEA5E8-A030-4C81-8795-FC81C33AD6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9E98AF-FE39-4D35-8D4B-5B3ECD8A1D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1128B39-3256-4FFE-ACA8-D3EDD0DF908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AI-Based Email Parsing &amp; Summarization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Automated email processing using AI, OCR, and NLP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Project Overview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Parses incoming emails (.eml format)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Extracts text, metadata, and attachments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Uses AI (NLP) to summarize email content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Processes attachments (PDF, images, DOCX, JSON, XML)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Forwards structured data to external APIs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System Architecture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205720" y="1146960"/>
            <a:ext cx="4889160" cy="463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Components Breakdown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1️⃣ FastAPI Server - Handles API requests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2️⃣ Email Parser - Extracts metadata &amp; body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3️⃣ AI Summarization - Uses NLP for key insights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4️⃣ Attachment Processing - OCR, PDF, DOCX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5️⃣ Forwarding Service - Sends structured data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Deployment &amp; Scalability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Can be deployed on Docker, Kubernetes, PCF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FastAPI + Uvicorn for high performance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Scales horizontally with multiple instances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Caching (Redis) for improved AI response times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LibreOffice/7.6.4.1$Windows_X86_64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2025-03-27T09:15:07Z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