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1717-B448-4E44-829C-E903067DF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car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1351C-EB75-1B4E-8122-4CC18DA5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Anirudh </a:t>
            </a:r>
            <a:r>
              <a:rPr lang="en-US" dirty="0" err="1"/>
              <a:t>ramesh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3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BC6-8AB1-2A4D-99A5-41C4CE11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test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251A-54E4-7A4C-9C4F-B5A8932E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test to run on the data is Logistic Regression test</a:t>
            </a:r>
          </a:p>
          <a:p>
            <a:r>
              <a:rPr lang="en-US" dirty="0"/>
              <a:t>This is the most useful test because it gives us a definite integer result </a:t>
            </a:r>
          </a:p>
          <a:p>
            <a:r>
              <a:rPr lang="en-US" dirty="0"/>
              <a:t>Data is in a categorical format, not continuous</a:t>
            </a:r>
          </a:p>
          <a:p>
            <a:r>
              <a:rPr lang="en-US" dirty="0"/>
              <a:t>LR Test works extremely well when data is in Categorical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99AA9F-213F-EA40-A2BA-EAF6F100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lr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4C02B-6074-43CA-8255-E3925D81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We have the LR test here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AE4E3-DD6F-6747-8704-8603433D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12503"/>
            <a:ext cx="6844045" cy="3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074E-2FB5-074F-9240-99D107BF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5C029-1DA2-A14A-B897-6848F9FB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1415"/>
            <a:ext cx="9906000" cy="3537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CA62-CAB9-3C48-A064-C0FCA0FB893A}"/>
              </a:ext>
            </a:extLst>
          </p:cNvPr>
          <p:cNvSpPr txBox="1"/>
          <p:nvPr/>
        </p:nvSpPr>
        <p:spPr>
          <a:xfrm>
            <a:off x="3937819" y="1519084"/>
            <a:ext cx="707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KNN results were not as high as expected</a:t>
            </a:r>
          </a:p>
          <a:p>
            <a:r>
              <a:rPr lang="en-US" dirty="0"/>
              <a:t>A way to improve would be to increase the number k and balance the sets </a:t>
            </a:r>
          </a:p>
        </p:txBody>
      </p:sp>
    </p:spTree>
    <p:extLst>
      <p:ext uri="{BB962C8B-B14F-4D97-AF65-F5344CB8AC3E}">
        <p14:creationId xmlns:p14="http://schemas.microsoft.com/office/powerpoint/2010/main" val="116323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52D2-8153-0E48-B9EE-422047E9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6E248-034B-0445-B38E-185283B0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538676"/>
            <a:ext cx="9906000" cy="963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E1890-85CB-144B-9348-C44D85E5E1B0}"/>
              </a:ext>
            </a:extLst>
          </p:cNvPr>
          <p:cNvSpPr txBox="1"/>
          <p:nvPr/>
        </p:nvSpPr>
        <p:spPr>
          <a:xfrm>
            <a:off x="2979174" y="2536723"/>
            <a:ext cx="813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had </a:t>
            </a:r>
            <a:r>
              <a:rPr lang="en-US" dirty="0" err="1"/>
              <a:t>aaccuracy</a:t>
            </a:r>
            <a:r>
              <a:rPr lang="en-US" dirty="0"/>
              <a:t> of 71%</a:t>
            </a:r>
          </a:p>
          <a:p>
            <a:r>
              <a:rPr lang="en-US" dirty="0"/>
              <a:t>This was good and a result of the high amount of data we had to work with</a:t>
            </a:r>
          </a:p>
          <a:p>
            <a:r>
              <a:rPr lang="en-US" dirty="0"/>
              <a:t>Lots of potential decisions and the categorical data led to high precision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0174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4FB-036A-F940-AA34-E7BDB492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lr</a:t>
            </a:r>
            <a:r>
              <a:rPr lang="en-US" dirty="0"/>
              <a:t> test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FAE3B-6D9D-9D4A-A10D-18610840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57333"/>
            <a:ext cx="9906000" cy="2326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851F-2013-C742-9AAF-25E70E5C8A7B}"/>
              </a:ext>
            </a:extLst>
          </p:cNvPr>
          <p:cNvSpPr txBox="1"/>
          <p:nvPr/>
        </p:nvSpPr>
        <p:spPr>
          <a:xfrm>
            <a:off x="2020529" y="2344994"/>
            <a:ext cx="453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 tests had high accuracy as well as precision.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1C3A7-AB53-554A-A047-943844D66951}"/>
              </a:ext>
            </a:extLst>
          </p:cNvPr>
          <p:cNvSpPr txBox="1"/>
          <p:nvPr/>
        </p:nvSpPr>
        <p:spPr>
          <a:xfrm>
            <a:off x="2507226" y="5501148"/>
            <a:ext cx="8145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 tests proved the most effective</a:t>
            </a:r>
          </a:p>
          <a:p>
            <a:r>
              <a:rPr lang="en-US" dirty="0"/>
              <a:t>This was because it works best on categorical data, and data was in categorical format</a:t>
            </a:r>
          </a:p>
        </p:txBody>
      </p:sp>
    </p:spTree>
    <p:extLst>
      <p:ext uri="{BB962C8B-B14F-4D97-AF65-F5344CB8AC3E}">
        <p14:creationId xmlns:p14="http://schemas.microsoft.com/office/powerpoint/2010/main" val="183049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B0A8-49DC-1246-8566-D5871E5F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0CC3-7D52-E544-AE1D-56C7E1D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ability to predict likelihood of car collision</a:t>
            </a:r>
          </a:p>
          <a:p>
            <a:r>
              <a:rPr lang="en-US" dirty="0"/>
              <a:t>This is a result of a combination of light conditions, road conditions, and weather conditions</a:t>
            </a:r>
          </a:p>
          <a:p>
            <a:r>
              <a:rPr lang="en-US" dirty="0"/>
              <a:t>With more data on more roads over extended periods of time, car collisions can be reduced and overall averted</a:t>
            </a:r>
          </a:p>
          <a:p>
            <a:r>
              <a:rPr lang="en-US" dirty="0"/>
              <a:t>Car collisions </a:t>
            </a:r>
            <a:r>
              <a:rPr lang="en-US"/>
              <a:t>are not necessarily more </a:t>
            </a:r>
            <a:r>
              <a:rPr lang="en-US" dirty="0"/>
              <a:t>likely in adverse conditions and can be predicted and prevented</a:t>
            </a:r>
          </a:p>
        </p:txBody>
      </p:sp>
    </p:spTree>
    <p:extLst>
      <p:ext uri="{BB962C8B-B14F-4D97-AF65-F5344CB8AC3E}">
        <p14:creationId xmlns:p14="http://schemas.microsoft.com/office/powerpoint/2010/main" val="26386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2BFC-B2E8-7542-8B77-EB0B666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car crashes is valuable for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EF58-EA6D-ED41-9079-B5ED97F9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car crashes is valuable for consumers as well as auto manufacturers</a:t>
            </a:r>
          </a:p>
          <a:p>
            <a:r>
              <a:rPr lang="en-US" dirty="0"/>
              <a:t>Being able to examine certain conditions and predicting the likelihood of an accident</a:t>
            </a:r>
          </a:p>
          <a:p>
            <a:r>
              <a:rPr lang="en-US" dirty="0"/>
              <a:t>This will save consumers money on auto repairs, saves insurance companies money on payouts, saves peoples lives. </a:t>
            </a:r>
          </a:p>
        </p:txBody>
      </p:sp>
    </p:spTree>
    <p:extLst>
      <p:ext uri="{BB962C8B-B14F-4D97-AF65-F5344CB8AC3E}">
        <p14:creationId xmlns:p14="http://schemas.microsoft.com/office/powerpoint/2010/main" val="1377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2E81-8D78-704C-AD22-928E9BB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B039-465E-DD40-A2EA-2A509E42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acquired from the csv provided in week 2</a:t>
            </a:r>
          </a:p>
          <a:p>
            <a:r>
              <a:rPr lang="en-US" dirty="0"/>
              <a:t>The data was run through multiple levels of cleaning</a:t>
            </a:r>
          </a:p>
          <a:p>
            <a:r>
              <a:rPr lang="en-US" dirty="0"/>
              <a:t>Several thousand rows were deleted in order to balance data</a:t>
            </a:r>
          </a:p>
          <a:p>
            <a:r>
              <a:rPr lang="en-US" dirty="0"/>
              <a:t>Data was cleaned and deleted scanning for drivers under the influence</a:t>
            </a:r>
          </a:p>
          <a:p>
            <a:r>
              <a:rPr lang="en-US" dirty="0"/>
              <a:t>Finally transformed into a Pandas Data Frame</a:t>
            </a:r>
          </a:p>
        </p:txBody>
      </p:sp>
    </p:spTree>
    <p:extLst>
      <p:ext uri="{BB962C8B-B14F-4D97-AF65-F5344CB8AC3E}">
        <p14:creationId xmlns:p14="http://schemas.microsoft.com/office/powerpoint/2010/main" val="208957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0123B-7E36-C84C-BA41-9C5F3259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Columns needed to be dropped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E53CE2-229A-47B2-A83D-9B3E72F4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Several columns that were not needed are shown dropped here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This is one step in the data cleaning process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8D4BFF-5437-AA43-ACEE-1624EEE4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98627"/>
            <a:ext cx="6844045" cy="34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0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A3E4-7B74-EA4B-92A7-BC36DCF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needs to become categorical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C57E15-B09E-8E4B-8342-B8F38A96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28911"/>
            <a:ext cx="4689234" cy="25908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CF9C0C-50DC-4541-810F-D25E0E6C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This is done to assign categorical values to columns</a:t>
            </a:r>
          </a:p>
          <a:p>
            <a:r>
              <a:rPr lang="en-US" dirty="0"/>
              <a:t>Values like ‘dark’, ‘light’, ‘rainy’, are all transformed to integer</a:t>
            </a:r>
          </a:p>
          <a:p>
            <a:r>
              <a:rPr lang="en-US" dirty="0"/>
              <a:t>This makes it easier for ML algorithms</a:t>
            </a:r>
          </a:p>
        </p:txBody>
      </p:sp>
    </p:spTree>
    <p:extLst>
      <p:ext uri="{BB962C8B-B14F-4D97-AF65-F5344CB8AC3E}">
        <p14:creationId xmlns:p14="http://schemas.microsoft.com/office/powerpoint/2010/main" val="92892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6E94-0CFA-FE42-BAEB-99FEE5A1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data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AE02-54E7-9649-BDF3-F1F88A157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42" y="2249488"/>
            <a:ext cx="6533542" cy="3541712"/>
          </a:xfrm>
        </p:spPr>
      </p:pic>
    </p:spTree>
    <p:extLst>
      <p:ext uri="{BB962C8B-B14F-4D97-AF65-F5344CB8AC3E}">
        <p14:creationId xmlns:p14="http://schemas.microsoft.com/office/powerpoint/2010/main" val="288156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27B-095F-B147-BCAE-BC99A6F1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KNN is run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948FE7-3862-0746-94EA-80AEF193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222037"/>
            <a:ext cx="7687764" cy="30174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4385-362F-D64F-A1E6-5854C802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K-Nearest Neighbors Algorithm is run on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B1A5-3A0A-DD49-BB24-6CF3DBB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01A9-B0E9-6C4A-ACB0-7AEF049F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also run the data through a decision tree model</a:t>
            </a:r>
          </a:p>
          <a:p>
            <a:r>
              <a:rPr lang="en-US" dirty="0"/>
              <a:t>This is useful because every driving situation is different </a:t>
            </a:r>
          </a:p>
          <a:p>
            <a:r>
              <a:rPr lang="en-US" dirty="0"/>
              <a:t>These differences can be mapped out in the model via decision tree</a:t>
            </a:r>
          </a:p>
          <a:p>
            <a:r>
              <a:rPr lang="en-US" dirty="0"/>
              <a:t>e.g. light-&gt;yes rain-&gt;yes gravel-&gt; no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B8E4F-8168-2148-BA6D-A4D51FB2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Decision tree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2A9110-F207-3843-B4B2-CF29B0D0E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97663" y="395748"/>
            <a:ext cx="4459287" cy="1655675"/>
          </a:xfr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A78A42-95B5-5345-B279-AFE7BB8B7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408" y="3194583"/>
            <a:ext cx="7423530" cy="31549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79FAAD-D81D-C24F-8B77-5917E909D99F}"/>
              </a:ext>
            </a:extLst>
          </p:cNvPr>
          <p:cNvSpPr txBox="1"/>
          <p:nvPr/>
        </p:nvSpPr>
        <p:spPr>
          <a:xfrm>
            <a:off x="2123768" y="2271252"/>
            <a:ext cx="51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run the data through the Decision Tree  model</a:t>
            </a:r>
          </a:p>
          <a:p>
            <a:endParaRPr lang="en-US" dirty="0"/>
          </a:p>
          <a:p>
            <a:r>
              <a:rPr lang="en-US" dirty="0"/>
              <a:t>The result is a linear graph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481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Predicting car collisions</vt:lpstr>
      <vt:lpstr>Predicting car crashes is valuable for all</vt:lpstr>
      <vt:lpstr>Data acquisition and cleaning </vt:lpstr>
      <vt:lpstr>Columns needed to be dropped </vt:lpstr>
      <vt:lpstr>Data needs to become categorical </vt:lpstr>
      <vt:lpstr>Preprocessing of data </vt:lpstr>
      <vt:lpstr>KNN is run</vt:lpstr>
      <vt:lpstr>Decision Tree </vt:lpstr>
      <vt:lpstr>Decision tree</vt:lpstr>
      <vt:lpstr>LR test </vt:lpstr>
      <vt:lpstr>lr test</vt:lpstr>
      <vt:lpstr>Results - knn</vt:lpstr>
      <vt:lpstr>Results - decision tree</vt:lpstr>
      <vt:lpstr>Results – lr test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collisions</dc:title>
  <dc:creator>C.V. Ramesh (rameshcv)</dc:creator>
  <cp:lastModifiedBy>C.V. Ramesh (rameshcv)</cp:lastModifiedBy>
  <cp:revision>2</cp:revision>
  <dcterms:created xsi:type="dcterms:W3CDTF">2020-09-14T07:07:32Z</dcterms:created>
  <dcterms:modified xsi:type="dcterms:W3CDTF">2020-09-14T07:18:08Z</dcterms:modified>
</cp:coreProperties>
</file>