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955A-F42E-4FEB-BC07-4CE5D47F88A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FE3F-B0E7-43BE-972C-39645BE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955A-F42E-4FEB-BC07-4CE5D47F88A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FE3F-B0E7-43BE-972C-39645BE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955A-F42E-4FEB-BC07-4CE5D47F88A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FE3F-B0E7-43BE-972C-39645BE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955A-F42E-4FEB-BC07-4CE5D47F88A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FE3F-B0E7-43BE-972C-39645BE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5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955A-F42E-4FEB-BC07-4CE5D47F88A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FE3F-B0E7-43BE-972C-39645BE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7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955A-F42E-4FEB-BC07-4CE5D47F88A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FE3F-B0E7-43BE-972C-39645BE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955A-F42E-4FEB-BC07-4CE5D47F88A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FE3F-B0E7-43BE-972C-39645BE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955A-F42E-4FEB-BC07-4CE5D47F88A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FE3F-B0E7-43BE-972C-39645BE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955A-F42E-4FEB-BC07-4CE5D47F88A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FE3F-B0E7-43BE-972C-39645BE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8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955A-F42E-4FEB-BC07-4CE5D47F88A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FE3F-B0E7-43BE-972C-39645BE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955A-F42E-4FEB-BC07-4CE5D47F88A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FE3F-B0E7-43BE-972C-39645BE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5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955A-F42E-4FEB-BC07-4CE5D47F88A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FE3F-B0E7-43BE-972C-39645BE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" y="163773"/>
            <a:ext cx="10517875" cy="32471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25" y="3602038"/>
            <a:ext cx="10517875" cy="31536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Изисквания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Функционални изисквания</a:t>
            </a:r>
          </a:p>
          <a:p>
            <a:r>
              <a:rPr lang="bg-BG" dirty="0" smtClean="0"/>
              <a:t>Нефункционални изисквания</a:t>
            </a:r>
          </a:p>
          <a:p>
            <a:r>
              <a:rPr lang="bg-BG" dirty="0" smtClean="0"/>
              <a:t>Потребителски изисквания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Цялостна Архитектура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37" y="2629502"/>
            <a:ext cx="7354326" cy="2743583"/>
          </a:xfrm>
        </p:spPr>
      </p:pic>
    </p:spTree>
    <p:extLst>
      <p:ext uri="{BB962C8B-B14F-4D97-AF65-F5344CB8AC3E}">
        <p14:creationId xmlns:p14="http://schemas.microsoft.com/office/powerpoint/2010/main" val="34334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2277028"/>
            <a:ext cx="6668431" cy="3448531"/>
          </a:xfrm>
        </p:spPr>
      </p:pic>
    </p:spTree>
    <p:extLst>
      <p:ext uri="{BB962C8B-B14F-4D97-AF65-F5344CB8AC3E}">
        <p14:creationId xmlns:p14="http://schemas.microsoft.com/office/powerpoint/2010/main" val="26959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на уеб приложението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1915319"/>
            <a:ext cx="8001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4" y="774542"/>
            <a:ext cx="5181600" cy="476440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53" y="774542"/>
            <a:ext cx="5181600" cy="5883001"/>
          </a:xfrm>
        </p:spPr>
      </p:pic>
      <p:sp>
        <p:nvSpPr>
          <p:cNvPr id="9" name="TextBox 8"/>
          <p:cNvSpPr txBox="1"/>
          <p:nvPr/>
        </p:nvSpPr>
        <p:spPr>
          <a:xfrm>
            <a:off x="1678675" y="405210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Workflow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84190" y="405210"/>
            <a:ext cx="187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</a:t>
            </a:r>
            <a:r>
              <a:rPr lang="bg-BG" dirty="0" smtClean="0"/>
              <a:t>Диаграма на базата данни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33" y="1825625"/>
            <a:ext cx="8935334" cy="4351338"/>
          </a:xfrm>
        </p:spPr>
      </p:pic>
    </p:spTree>
    <p:extLst>
      <p:ext uri="{BB962C8B-B14F-4D97-AF65-F5344CB8AC3E}">
        <p14:creationId xmlns:p14="http://schemas.microsoft.com/office/powerpoint/2010/main" val="7712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1" y="682387"/>
            <a:ext cx="5020393" cy="549457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20253"/>
            <a:ext cx="5661025" cy="1472981"/>
          </a:xfrm>
        </p:spPr>
      </p:pic>
      <p:sp>
        <p:nvSpPr>
          <p:cNvPr id="8" name="TextBox 7"/>
          <p:cNvSpPr txBox="1"/>
          <p:nvPr/>
        </p:nvSpPr>
        <p:spPr>
          <a:xfrm>
            <a:off x="1160060" y="313054"/>
            <a:ext cx="442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Живота на една публикация</a:t>
            </a:r>
            <a:r>
              <a:rPr lang="en-US" dirty="0" smtClean="0"/>
              <a:t>(Post workflow)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5654" y="313054"/>
            <a:ext cx="473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Допълнителна функционалност на </a:t>
            </a:r>
            <a:r>
              <a:rPr lang="bg-BG" dirty="0" err="1" smtClean="0"/>
              <a:t>админите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Изисквания</vt:lpstr>
      <vt:lpstr>Цялостна Архитектура</vt:lpstr>
      <vt:lpstr>MVC Workflow</vt:lpstr>
      <vt:lpstr>Архитектура на уеб приложението</vt:lpstr>
      <vt:lpstr>PowerPoint Presentation</vt:lpstr>
      <vt:lpstr>ER Диаграма на базата данни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2020-07-15T00:10:43Z</dcterms:created>
  <dcterms:modified xsi:type="dcterms:W3CDTF">2020-07-15T02:18:29Z</dcterms:modified>
</cp:coreProperties>
</file>