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0" r:id="rId7"/>
    <p:sldId id="290" r:id="rId8"/>
    <p:sldId id="286" r:id="rId9"/>
    <p:sldId id="287" r:id="rId10"/>
    <p:sldId id="288" r:id="rId11"/>
    <p:sldId id="289" r:id="rId12"/>
    <p:sldId id="292" r:id="rId13"/>
    <p:sldId id="294" r:id="rId14"/>
    <p:sldId id="293" r:id="rId15"/>
    <p:sldId id="269" r:id="rId16"/>
    <p:sldId id="268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24.01.2022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95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6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82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4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0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90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924" y="2353783"/>
            <a:ext cx="9318659" cy="1243584"/>
          </a:xfrm>
        </p:spPr>
        <p:txBody>
          <a:bodyPr rtlCol="0"/>
          <a:lstStyle/>
          <a:p>
            <a:r>
              <a:rPr lang="en-US" sz="8000" b="0" dirty="0"/>
              <a:t>Neon constellation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814" y="3597366"/>
            <a:ext cx="7077456" cy="1377305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US" sz="1400" dirty="0" smtClean="0"/>
              <a:t>PYGAME </a:t>
            </a:r>
            <a:r>
              <a:rPr lang="ru-RU" sz="1400" dirty="0" smtClean="0"/>
              <a:t>проект, подготовленный учениками </a:t>
            </a:r>
            <a:r>
              <a:rPr lang="ru-RU" sz="1400" dirty="0" smtClean="0"/>
              <a:t>Лицея Академии </a:t>
            </a:r>
            <a:r>
              <a:rPr lang="ru-RU" sz="1400" dirty="0" smtClean="0"/>
              <a:t>Яндекса, 2 курс</a:t>
            </a:r>
          </a:p>
          <a:p>
            <a:pPr marL="0" indent="0" rtl="0">
              <a:buNone/>
            </a:pPr>
            <a:r>
              <a:rPr lang="ru-RU" sz="1400" dirty="0" smtClean="0"/>
              <a:t>Аврамов Андрей</a:t>
            </a:r>
          </a:p>
          <a:p>
            <a:pPr marL="0" indent="0" rtl="0">
              <a:buNone/>
            </a:pPr>
            <a:r>
              <a:rPr lang="ru-RU" sz="1400" dirty="0" smtClean="0"/>
              <a:t>Кожанов Алексей</a:t>
            </a:r>
          </a:p>
          <a:p>
            <a:pPr marL="0" indent="0" rtl="0">
              <a:buNone/>
            </a:pPr>
            <a:r>
              <a:rPr lang="ru-RU" sz="1400" dirty="0" err="1" smtClean="0"/>
              <a:t>Столярова</a:t>
            </a:r>
            <a:r>
              <a:rPr lang="ru-RU" sz="1400" dirty="0" smtClean="0"/>
              <a:t> Дарья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ru-RU" sz="4400" dirty="0" smtClean="0"/>
              <a:t>Интересные факты</a:t>
            </a:r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902546" cy="4093243"/>
          </a:xfrm>
        </p:spPr>
        <p:txBody>
          <a:bodyPr/>
          <a:lstStyle/>
          <a:p>
            <a:r>
              <a:rPr lang="ru-RU" sz="2800" dirty="0" smtClean="0"/>
              <a:t>Поле </a:t>
            </a:r>
            <a:r>
              <a:rPr lang="ru-RU" sz="2800" dirty="0"/>
              <a:t>зрения некоторых кораблей </a:t>
            </a:r>
            <a:r>
              <a:rPr lang="ru-RU" sz="2800" dirty="0" smtClean="0"/>
              <a:t>непостоянно. Чтобы </a:t>
            </a:r>
            <a:r>
              <a:rPr lang="ru-RU" sz="2800" dirty="0"/>
              <a:t>понять, как </a:t>
            </a:r>
            <a:r>
              <a:rPr lang="ru-RU" sz="2800" dirty="0" smtClean="0"/>
              <a:t>изменяется поле </a:t>
            </a:r>
            <a:r>
              <a:rPr lang="ru-RU" sz="2800" dirty="0"/>
              <a:t>зрения </a:t>
            </a:r>
            <a:r>
              <a:rPr lang="ru-RU" sz="2800" dirty="0" smtClean="0"/>
              <a:t>, </a:t>
            </a:r>
            <a:r>
              <a:rPr lang="ru-RU" sz="2800" dirty="0"/>
              <a:t>нужно понаблюдать </a:t>
            </a:r>
            <a:r>
              <a:rPr lang="ru-RU" sz="2800" dirty="0" smtClean="0"/>
              <a:t>за кораблем</a:t>
            </a:r>
          </a:p>
          <a:p>
            <a:r>
              <a:rPr lang="ru-RU" sz="2800" dirty="0" smtClean="0"/>
              <a:t>Неубитые в одном цикле военные корабли переносятся в другой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18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ru-RU" dirty="0" smtClean="0"/>
              <a:t>В будущих обновлениях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11</a:t>
            </a:fld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 smtClean="0"/>
              <a:t>Создание разных видов пуль</a:t>
            </a:r>
          </a:p>
          <a:p>
            <a:r>
              <a:rPr lang="ru-RU" sz="2400" dirty="0" smtClean="0"/>
              <a:t>Уникальные атаки для каждого корабля</a:t>
            </a:r>
          </a:p>
          <a:p>
            <a:r>
              <a:rPr lang="ru-RU" sz="2400" dirty="0" smtClean="0"/>
              <a:t>Полностью оригинальные саундтреки в игре</a:t>
            </a:r>
          </a:p>
          <a:p>
            <a:r>
              <a:rPr lang="ru-RU" sz="2400" dirty="0" smtClean="0"/>
              <a:t>Добавление активных навыков в магазин</a:t>
            </a:r>
          </a:p>
          <a:p>
            <a:r>
              <a:rPr lang="ru-RU" sz="2400" dirty="0" smtClean="0"/>
              <a:t>Улучшение системы прокачки главного героя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64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29" y="729842"/>
            <a:ext cx="9244667" cy="5176008"/>
          </a:xfrm>
        </p:spPr>
        <p:txBody>
          <a:bodyPr rtlCol="0"/>
          <a:lstStyle/>
          <a:p>
            <a:r>
              <a:rPr lang="ru-RU" sz="2000" dirty="0" smtClean="0"/>
              <a:t>Согласно техническому задания </a:t>
            </a:r>
            <a:r>
              <a:rPr lang="ru-RU" sz="2000" dirty="0" smtClean="0"/>
              <a:t>мы должны были </a:t>
            </a:r>
            <a:r>
              <a:rPr lang="ru-RU" sz="2000" dirty="0" smtClean="0"/>
              <a:t>реализовать </a:t>
            </a:r>
            <a:r>
              <a:rPr lang="ru-RU" sz="2000" dirty="0" smtClean="0"/>
              <a:t>следующее</a:t>
            </a:r>
            <a:r>
              <a:rPr lang="en-US" sz="2000" dirty="0" smtClean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en-US" sz="2000" dirty="0" smtClean="0"/>
              <a:t>1.</a:t>
            </a:r>
            <a:r>
              <a:rPr lang="ru-RU" sz="2000" dirty="0" smtClean="0"/>
              <a:t> Передвижение </a:t>
            </a:r>
            <a:r>
              <a:rPr lang="ru-RU" sz="2000" dirty="0"/>
              <a:t>по игровому полю - </a:t>
            </a:r>
            <a:r>
              <a:rPr lang="ru-RU" sz="2000" dirty="0" smtClean="0"/>
              <a:t>✓</a:t>
            </a:r>
            <a:br>
              <a:rPr lang="ru-RU" sz="2000" dirty="0" smtClean="0"/>
            </a:br>
            <a:r>
              <a:rPr lang="ru-RU" sz="2000" dirty="0" smtClean="0"/>
              <a:t>2. Возможность вступить </a:t>
            </a:r>
            <a:r>
              <a:rPr lang="ru-RU" sz="2000" dirty="0"/>
              <a:t>в бой - </a:t>
            </a:r>
            <a:r>
              <a:rPr lang="ru-RU" sz="2000" dirty="0" smtClean="0"/>
              <a:t>✓</a:t>
            </a:r>
            <a:br>
              <a:rPr lang="ru-RU" sz="2000" dirty="0" smtClean="0"/>
            </a:br>
            <a:r>
              <a:rPr lang="ru-RU" sz="2000" dirty="0" smtClean="0"/>
              <a:t>3. Многообразие боевых кораблей </a:t>
            </a:r>
            <a:r>
              <a:rPr lang="ru-RU" sz="2000" dirty="0"/>
              <a:t>и атак - </a:t>
            </a:r>
            <a:r>
              <a:rPr lang="ru-RU" sz="2000" dirty="0" smtClean="0"/>
              <a:t>✓</a:t>
            </a:r>
            <a:br>
              <a:rPr lang="ru-RU" sz="2000" dirty="0" smtClean="0"/>
            </a:br>
            <a:r>
              <a:rPr lang="ru-RU" sz="2000" dirty="0" smtClean="0"/>
              <a:t>4. Система прокачки </a:t>
            </a:r>
            <a:r>
              <a:rPr lang="ru-RU" sz="2000" dirty="0"/>
              <a:t>главного героя - </a:t>
            </a:r>
            <a:r>
              <a:rPr lang="ru-RU" sz="2000" dirty="0" smtClean="0"/>
              <a:t>✓</a:t>
            </a:r>
            <a:br>
              <a:rPr lang="ru-RU" sz="2000" dirty="0" smtClean="0"/>
            </a:br>
            <a:r>
              <a:rPr lang="ru-RU" sz="2000" dirty="0" smtClean="0"/>
              <a:t>5. Соревновательный элемент в </a:t>
            </a:r>
            <a:r>
              <a:rPr lang="ru-RU" sz="2000" dirty="0"/>
              <a:t>виде рекорда - </a:t>
            </a:r>
            <a:r>
              <a:rPr lang="ru-RU" sz="2000" dirty="0" smtClean="0"/>
              <a:t>✓</a:t>
            </a:r>
            <a:br>
              <a:rPr lang="ru-RU" sz="2000" dirty="0" smtClean="0"/>
            </a:br>
            <a:r>
              <a:rPr lang="ru-RU" sz="2000" dirty="0" smtClean="0"/>
              <a:t>6. Система денежных средств, которые используются </a:t>
            </a:r>
            <a:r>
              <a:rPr lang="ru-RU" sz="2000" dirty="0"/>
              <a:t>для прокачки - </a:t>
            </a:r>
            <a:r>
              <a:rPr lang="ru-RU" sz="2000" dirty="0" smtClean="0"/>
              <a:t>✓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Все поставленные задачи были реализованы, каждый член команды разработчиков имел свою важную роль. Все корабли были нарисованы вручную, большая часть музыки также создана нами. Была осуществлена проработка багов и ошибок. Проект имеет достаточно большие перспективы на будущее.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dirty="0"/>
              <a:t/>
            </a:r>
            <a:br>
              <a:rPr lang="ru-RU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5097" y="2682380"/>
            <a:ext cx="4945598" cy="1243584"/>
          </a:xfrm>
        </p:spPr>
        <p:txBody>
          <a:bodyPr rtlCol="0"/>
          <a:lstStyle/>
          <a:p>
            <a:pPr rtl="0"/>
            <a:r>
              <a:rPr lang="ru-RU" dirty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75" y="329268"/>
            <a:ext cx="7781544" cy="859055"/>
          </a:xfrm>
        </p:spPr>
        <p:txBody>
          <a:bodyPr rtlCol="0">
            <a:normAutofit/>
          </a:bodyPr>
          <a:lstStyle/>
          <a:p>
            <a:pPr rtl="0"/>
            <a:r>
              <a:rPr lang="ru-RU" sz="4800" dirty="0" smtClean="0"/>
              <a:t>Описание игры</a:t>
            </a:r>
            <a:endParaRPr lang="ru-RU" sz="4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375" y="1188323"/>
            <a:ext cx="7531719" cy="5126752"/>
          </a:xfrm>
        </p:spPr>
        <p:txBody>
          <a:bodyPr rtlCol="0">
            <a:normAutofit/>
          </a:bodyPr>
          <a:lstStyle/>
          <a:p>
            <a:r>
              <a:rPr lang="ru-RU" sz="2000" dirty="0" smtClean="0"/>
              <a:t>Наша игра является представителем жанра </a:t>
            </a:r>
            <a:r>
              <a:rPr lang="en-US" sz="2000" b="1" dirty="0"/>
              <a:t>Bullet </a:t>
            </a:r>
            <a:r>
              <a:rPr lang="en-US" sz="2000" b="1" dirty="0" smtClean="0"/>
              <a:t>Hell</a:t>
            </a:r>
            <a:r>
              <a:rPr lang="ru-RU" sz="2000" b="1" dirty="0" smtClean="0"/>
              <a:t>. </a:t>
            </a:r>
            <a:r>
              <a:rPr lang="ru-RU" sz="2000" dirty="0" smtClean="0"/>
              <a:t>Главный герой является космическим пиратом и его цель – грабить космических торговцев. Игрок перемещается по космическому полю, которое охраняют военные корабли. Задача игрока – победить главный корабль, заработать как можно больше кредитов и перейти на следующий уровень. </a:t>
            </a:r>
            <a:r>
              <a:rPr lang="ru-RU" sz="2000" dirty="0"/>
              <a:t>Боссы будут становиться сильнее, но и игрок имеет систему </a:t>
            </a:r>
            <a:r>
              <a:rPr lang="ru-RU" sz="2000" dirty="0" smtClean="0"/>
              <a:t>прокачки. На протяжении всей игры главный герой зарабатывает очки. Его итоговый счет является соревновательным элементом игры, то есть главная цель – пройти как можно дальше. </a:t>
            </a:r>
          </a:p>
          <a:p>
            <a:endParaRPr lang="en-US" sz="2000" dirty="0" smtClean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37" y="619970"/>
            <a:ext cx="2270619" cy="12772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174" y="2533475"/>
            <a:ext cx="2605248" cy="14654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60" y="4489683"/>
            <a:ext cx="2635988" cy="14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924" y="6778"/>
            <a:ext cx="5157635" cy="859055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 smtClean="0"/>
              <a:t>Начальный экран</a:t>
            </a:r>
            <a:endParaRPr lang="ru-RU" sz="4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8424" y="845677"/>
            <a:ext cx="5620625" cy="862366"/>
          </a:xfrm>
        </p:spPr>
        <p:txBody>
          <a:bodyPr rtlCol="0">
            <a:normAutofit fontScale="92500"/>
          </a:bodyPr>
          <a:lstStyle/>
          <a:p>
            <a:pPr algn="ctr" rtl="0"/>
            <a:r>
              <a:rPr lang="ru-RU" dirty="0" smtClean="0"/>
              <a:t>При запуске игры нас встречает начальный экран, на котором располагаются все необходимые элементы для начала игры.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50" y="1704732"/>
            <a:ext cx="7603572" cy="42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093" y="109057"/>
            <a:ext cx="6208360" cy="859055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Настройки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964364" y="870777"/>
            <a:ext cx="6803136" cy="999968"/>
          </a:xfrm>
        </p:spPr>
        <p:txBody>
          <a:bodyPr/>
          <a:lstStyle/>
          <a:p>
            <a:pPr algn="ctr"/>
            <a:r>
              <a:rPr lang="ru-RU" dirty="0" smtClean="0"/>
              <a:t>В настройках игрок может сменить оконный режим, а также отрегулировать громкость музыки или же выключить ее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2" y="1661020"/>
            <a:ext cx="4252081" cy="339882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20" y="2349894"/>
            <a:ext cx="6530909" cy="37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412" y="0"/>
            <a:ext cx="5157635" cy="859055"/>
          </a:xfrm>
        </p:spPr>
        <p:txBody>
          <a:bodyPr rtlCol="0"/>
          <a:lstStyle/>
          <a:p>
            <a:pPr rtl="0"/>
            <a:r>
              <a:rPr lang="ru-RU" dirty="0" smtClean="0"/>
              <a:t>Инструкция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3916" y="859055"/>
            <a:ext cx="4524957" cy="862366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 smtClean="0"/>
              <a:t>Нажав на </a:t>
            </a:r>
            <a:r>
              <a:rPr lang="en-US" dirty="0" smtClean="0"/>
              <a:t>“</a:t>
            </a:r>
            <a:r>
              <a:rPr lang="ru-RU" dirty="0" smtClean="0"/>
              <a:t>Начать игру</a:t>
            </a:r>
            <a:r>
              <a:rPr lang="en-US" dirty="0" smtClean="0"/>
              <a:t>” </a:t>
            </a:r>
            <a:r>
              <a:rPr lang="ru-RU" dirty="0" smtClean="0"/>
              <a:t>игрок может ознакомиться с правилами игры и управлением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57" y="1718110"/>
            <a:ext cx="7830074" cy="44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312" y="1700"/>
            <a:ext cx="6046867" cy="859055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Игровое</a:t>
            </a:r>
            <a:r>
              <a:rPr lang="ru-RU" dirty="0" smtClean="0"/>
              <a:t> поле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0980" y="860755"/>
            <a:ext cx="4915949" cy="1060324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ru-RU" dirty="0" smtClean="0"/>
              <a:t>На протяжении всей игры игрок перемещается по космическому полю. Каждый корабль имеет свою зону видимости. Попав в нее, игрок вступает в бой. Задача игрока – попасть в портал, победив главный корабль.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6" y="2177481"/>
            <a:ext cx="5040732" cy="28354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07" y="3438642"/>
            <a:ext cx="5597338" cy="31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244" y="11767"/>
            <a:ext cx="6046867" cy="859055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Бой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3078" y="783554"/>
            <a:ext cx="5620625" cy="862366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ru-RU" dirty="0" smtClean="0"/>
              <a:t>Попав в бой, игрок должен победить боевой корабль. В конце, когда главны</a:t>
            </a:r>
            <a:r>
              <a:rPr lang="ru-RU" dirty="0" smtClean="0"/>
              <a:t>й герой одолел противника, есть 4 секунды, чтобы собрать все выпавшие кредиты. По истечении этого времени, игрок возвращается на игровое поле.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3" y="1560665"/>
            <a:ext cx="5338569" cy="30029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90" y="2660987"/>
            <a:ext cx="6439761" cy="36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308" y="0"/>
            <a:ext cx="6046867" cy="859055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Система прокачки</a:t>
            </a:r>
            <a:endParaRPr lang="ru-RU" dirty="0"/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3036308" y="859055"/>
            <a:ext cx="5425314" cy="862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Попав в портал, игрок имеет возможность потратить накопленные кредиты на улучшение собственных характеристик</a:t>
            </a:r>
            <a:r>
              <a:rPr lang="ru-RU" dirty="0" smtClean="0"/>
              <a:t>, что поможет побеждать более сильные корабли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45" y="1718110"/>
            <a:ext cx="7709483" cy="43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9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826" y="0"/>
            <a:ext cx="6046867" cy="859055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Счет игрока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481" y="859055"/>
            <a:ext cx="5620625" cy="862366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 smtClean="0"/>
              <a:t>Игра заканчивается, когда игрок погибает. </a:t>
            </a:r>
            <a:r>
              <a:rPr lang="ru-RU" dirty="0"/>
              <a:t>Е</a:t>
            </a:r>
            <a:r>
              <a:rPr lang="ru-RU" dirty="0" smtClean="0"/>
              <a:t>го счет является результатом всей игры, его рекордом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4" y="1718110"/>
            <a:ext cx="3524469" cy="17821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61" y="2580476"/>
            <a:ext cx="6608661" cy="37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6D6E71"/>
    </a:dk2>
    <a:lt2>
      <a:srgbClr val="58595B"/>
    </a:lt2>
    <a:accent1>
      <a:srgbClr val="0065A4"/>
    </a:accent1>
    <a:accent2>
      <a:srgbClr val="47C3D3"/>
    </a:accent2>
    <a:accent3>
      <a:srgbClr val="8F2D63"/>
    </a:accent3>
    <a:accent4>
      <a:srgbClr val="1A6871"/>
    </a:accent4>
    <a:accent5>
      <a:srgbClr val="0C4360"/>
    </a:accent5>
    <a:accent6>
      <a:srgbClr val="F47735"/>
    </a:accent6>
    <a:hlink>
      <a:srgbClr val="00559A"/>
    </a:hlink>
    <a:folHlink>
      <a:srgbClr val="59585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purl.org/dc/terms/"/>
    <ds:schemaRef ds:uri="6dc4bcd6-49db-4c07-9060-8acfc67cef9f"/>
    <ds:schemaRef ds:uri="http://schemas.microsoft.com/sharepoint/v3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fb0879af-3eba-417a-a55a-ffe6dcd6ca7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Game Helper</Template>
  <TotalTime>0</TotalTime>
  <Words>365</Words>
  <Application>Microsoft Office PowerPoint</Application>
  <PresentationFormat>Широкоэкранный</PresentationFormat>
  <Paragraphs>46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Trade Gothic LT Pro</vt:lpstr>
      <vt:lpstr>Trebuchet MS</vt:lpstr>
      <vt:lpstr>Тема Office</vt:lpstr>
      <vt:lpstr>Neon constellation</vt:lpstr>
      <vt:lpstr>Описание игры</vt:lpstr>
      <vt:lpstr>Начальный экран</vt:lpstr>
      <vt:lpstr>Настройки</vt:lpstr>
      <vt:lpstr>Инструкция</vt:lpstr>
      <vt:lpstr>Игровое поле</vt:lpstr>
      <vt:lpstr>Бой</vt:lpstr>
      <vt:lpstr>Система прокачки</vt:lpstr>
      <vt:lpstr>Счет игрока</vt:lpstr>
      <vt:lpstr>Интересные факты</vt:lpstr>
      <vt:lpstr>В будущих обновлениях</vt:lpstr>
      <vt:lpstr>Согласно техническому задания мы должны были реализовать следующее:   1. Передвижение по игровому полю - ✓ 2. Возможность вступить в бой - ✓ 3. Многообразие боевых кораблей и атак - ✓ 4. Система прокачки главного героя - ✓ 5. Соревновательный элемент в виде рекорда - ✓ 6. Система денежных средств, которые используются для прокачки - ✓  Все поставленные задачи были реализованы, каждый член команды разработчиков имел свою важную роль. Все корабли были нарисованы вручную, большая часть музыки также создана нами. Была осуществлена проработка багов и ошибок. Проект имеет достаточно большие перспективы на будущее.  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2022-01-24T20:03:58Z</dcterms:created>
  <dcterms:modified xsi:type="dcterms:W3CDTF">2022-01-27T21:05:18Z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