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11" r:id="rId6"/>
    <p:sldId id="316" r:id="rId7"/>
    <p:sldId id="310" r:id="rId8"/>
    <p:sldId id="313" r:id="rId9"/>
    <p:sldId id="312" r:id="rId10"/>
    <p:sldId id="315" r:id="rId11"/>
    <p:sldId id="317" r:id="rId12"/>
    <p:sldId id="314" r:id="rId13"/>
  </p:sldIdLst>
  <p:sldSz cx="12188825" cy="6858000"/>
  <p:notesSz cx="6858000" cy="9144000"/>
  <p:custDataLst>
    <p:tags r:id="rId16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29" autoAdjust="0"/>
  </p:normalViewPr>
  <p:slideViewPr>
    <p:cSldViewPr showGuides="1">
      <p:cViewPr varScale="1">
        <p:scale>
          <a:sx n="161" d="100"/>
          <a:sy n="161" d="100"/>
        </p:scale>
        <p:origin x="150" y="18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29.04.2022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29.04.2022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29.04.2022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29.04.2022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29.04.2022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29.04.2022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29.04.2022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29.04.2022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29.04.2022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29.04.2022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29.04.2022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29.04.2022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29.04.2022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1065213" y="908720"/>
            <a:ext cx="8229600" cy="2895600"/>
          </a:xfrm>
        </p:spPr>
        <p:txBody>
          <a:bodyPr rtlCol="0">
            <a:normAutofit/>
          </a:bodyPr>
          <a:lstStyle/>
          <a:p>
            <a:pPr rtl="0"/>
            <a:r>
              <a:rPr lang="en-US" sz="8800" dirty="0"/>
              <a:t>OMEGAME</a:t>
            </a:r>
            <a:endParaRPr lang="ru-RU" sz="88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065213" y="3861048"/>
            <a:ext cx="8229600" cy="1219200"/>
          </a:xfrm>
        </p:spPr>
        <p:txBody>
          <a:bodyPr rtlCol="0"/>
          <a:lstStyle/>
          <a:p>
            <a:pPr rtl="0"/>
            <a:r>
              <a:rPr lang="en-US" dirty="0" err="1"/>
              <a:t>wEB</a:t>
            </a:r>
            <a:r>
              <a:rPr lang="en-US" dirty="0"/>
              <a:t>-</a:t>
            </a:r>
            <a:r>
              <a:rPr lang="ru-RU" dirty="0"/>
              <a:t>проект для лицея академии </a:t>
            </a:r>
            <a:r>
              <a:rPr lang="ru-RU" dirty="0" err="1"/>
              <a:t>яндекса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B05DA-17D7-4BC5-84C6-93DB6AAEA1C3}"/>
              </a:ext>
            </a:extLst>
          </p:cNvPr>
          <p:cNvSpPr txBox="1"/>
          <p:nvPr/>
        </p:nvSpPr>
        <p:spPr>
          <a:xfrm>
            <a:off x="1065213" y="6381328"/>
            <a:ext cx="7056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Авторы</a:t>
            </a:r>
            <a:r>
              <a:rPr lang="en-US" sz="1100" dirty="0"/>
              <a:t>: </a:t>
            </a:r>
            <a:r>
              <a:rPr lang="ru-RU" sz="1100" dirty="0"/>
              <a:t>Аврамов Андрей, Кожанов Алексей, Столярова Дарья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Описание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09F808-AA24-414E-948A-2676D43A7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 сайт почти не имеет аналогов. Здесь вы можете не только подобрать для себя игру, но и оставить свою рецензию на нее. Также на нашем сайте проводятся турниры, в которых вы можете принять участие.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58129D-F925-4692-8655-38E4D319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3429000"/>
            <a:ext cx="3987493" cy="20706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0C19FB-E181-418D-88D6-21379C4B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190" y="3730735"/>
            <a:ext cx="4496877" cy="24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/>
              <a:t>Несколько интересных фактов</a:t>
            </a:r>
            <a:r>
              <a:rPr lang="en-US" sz="4400" dirty="0"/>
              <a:t>:</a:t>
            </a:r>
            <a:endParaRPr lang="ru-RU" sz="4400" dirty="0"/>
          </a:p>
        </p:txBody>
      </p:sp>
      <p:sp>
        <p:nvSpPr>
          <p:cNvPr id="3" name="Объект 13">
            <a:extLst>
              <a:ext uri="{FF2B5EF4-FFF2-40B4-BE49-F238E27FC236}">
                <a16:creationId xmlns:a16="http://schemas.microsoft.com/office/drawing/2014/main" id="{CC634E02-5E7B-4B0E-98CD-7B8E31068D79}"/>
              </a:ext>
            </a:extLst>
          </p:cNvPr>
          <p:cNvSpPr txBox="1">
            <a:spLocks/>
          </p:cNvSpPr>
          <p:nvPr/>
        </p:nvSpPr>
        <p:spPr>
          <a:xfrm>
            <a:off x="1522413" y="1916832"/>
            <a:ext cx="9134391" cy="4836369"/>
          </a:xfrm>
          <a:prstGeom prst="rect">
            <a:avLst/>
          </a:prstGeom>
        </p:spPr>
        <p:txBody>
          <a:bodyPr rtlCol="0"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latin typeface="-apple-system"/>
              </a:rPr>
              <a:t>В нашей базе данных хранятся десятки тысяч игр</a:t>
            </a:r>
          </a:p>
          <a:p>
            <a:r>
              <a:rPr lang="ru-RU" sz="3600" dirty="0">
                <a:latin typeface="-apple-system"/>
              </a:rPr>
              <a:t>Идея проекта была основана на основе двух </a:t>
            </a:r>
            <a:r>
              <a:rPr lang="en-US" sz="3600" dirty="0">
                <a:latin typeface="-apple-system"/>
              </a:rPr>
              <a:t>QT </a:t>
            </a:r>
            <a:r>
              <a:rPr lang="ru-RU" sz="3600" dirty="0">
                <a:latin typeface="-apple-system"/>
              </a:rPr>
              <a:t>проектов</a:t>
            </a:r>
            <a:endParaRPr lang="en-US" sz="3600" dirty="0">
              <a:latin typeface="-apple-system"/>
            </a:endParaRPr>
          </a:p>
          <a:p>
            <a:r>
              <a:rPr lang="ru-RU" sz="3600" dirty="0">
                <a:latin typeface="-apple-system"/>
              </a:rPr>
              <a:t>У </a:t>
            </a:r>
            <a:r>
              <a:rPr lang="en-US" sz="3600" dirty="0">
                <a:latin typeface="-apple-system"/>
              </a:rPr>
              <a:t>OMEGAME </a:t>
            </a:r>
            <a:r>
              <a:rPr lang="ru-RU" sz="3600" dirty="0">
                <a:latin typeface="-apple-system"/>
              </a:rPr>
              <a:t>есть собственная почта</a:t>
            </a:r>
          </a:p>
          <a:p>
            <a:endParaRPr lang="ru-RU" sz="3600" dirty="0">
              <a:latin typeface="-apple-system"/>
            </a:endParaRPr>
          </a:p>
          <a:p>
            <a:pPr marL="0" indent="0">
              <a:buNone/>
            </a:pPr>
            <a:endParaRPr lang="ru-RU" dirty="0">
              <a:latin typeface="-apple-system"/>
            </a:endParaRPr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36D6F9-31E7-47A8-9AA1-1EF3C69E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5025009"/>
            <a:ext cx="480053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Возможности нашего сайта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836369"/>
          </a:xfrm>
        </p:spPr>
        <p:txBody>
          <a:bodyPr rtlCol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-apple-system"/>
              </a:rPr>
              <a:t>Поиск игр из </a:t>
            </a:r>
            <a:r>
              <a:rPr lang="en-US" b="0" i="0" dirty="0">
                <a:effectLst/>
                <a:latin typeface="-apple-system"/>
              </a:rPr>
              <a:t>steam</a:t>
            </a:r>
            <a:endParaRPr lang="ru-RU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-apple-system"/>
              </a:rPr>
              <a:t>Отображение информации по играм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-apple-system"/>
              </a:rPr>
              <a:t>Создание аккаунта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-apple-system"/>
              </a:rPr>
              <a:t>Аутентификация профиля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-apple-system"/>
              </a:rPr>
              <a:t>Написание рецензий с оценками для игры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-apple-system"/>
              </a:rPr>
              <a:t>Создание турниров для игроков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Технологии, использованные при разработке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870E3BF-6186-4114-9043-BB61211C29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2413" y="2132856"/>
            <a:ext cx="4794707" cy="2414852"/>
          </a:xfr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981844" y="27143"/>
            <a:ext cx="9144001" cy="1371600"/>
          </a:xfrm>
        </p:spPr>
        <p:txBody>
          <a:bodyPr rtlCol="0">
            <a:normAutofit/>
          </a:bodyPr>
          <a:lstStyle/>
          <a:p>
            <a:pPr rtl="0"/>
            <a:r>
              <a:rPr lang="ru-RU" sz="4400" dirty="0"/>
              <a:t>Базы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057D73F-3639-401A-9A05-42C8ED454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860" y="1700808"/>
            <a:ext cx="1512168" cy="494337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85586E-6FA1-4229-BD99-FFBDE6686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6" t="7291"/>
          <a:stretch/>
        </p:blipFill>
        <p:spPr>
          <a:xfrm>
            <a:off x="3502124" y="1772816"/>
            <a:ext cx="4645166" cy="183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4824" y="-99392"/>
            <a:ext cx="9144001" cy="1371600"/>
          </a:xfrm>
        </p:spPr>
        <p:txBody>
          <a:bodyPr rtlCol="0"/>
          <a:lstStyle/>
          <a:p>
            <a:pPr rtl="0"/>
            <a:r>
              <a:rPr lang="ru-RU" dirty="0"/>
              <a:t>Задачи участников проекта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5735" y="1866900"/>
            <a:ext cx="2985117" cy="762000"/>
          </a:xfrm>
        </p:spPr>
        <p:txBody>
          <a:bodyPr rtlCol="0"/>
          <a:lstStyle/>
          <a:p>
            <a:pPr rtl="0"/>
            <a:r>
              <a:rPr lang="ru-RU" dirty="0"/>
              <a:t>Аврамов </a:t>
            </a:r>
            <a:r>
              <a:rPr lang="ru-RU" dirty="0" err="1"/>
              <a:t>андрей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3772" y="2743200"/>
            <a:ext cx="4104456" cy="3926159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Система регистрации и логирования пользователя</a:t>
            </a:r>
          </a:p>
          <a:p>
            <a:pPr rtl="0"/>
            <a:r>
              <a:rPr lang="ru-RU" dirty="0"/>
              <a:t>Личный кабинет пользователя и его редактирование</a:t>
            </a:r>
          </a:p>
          <a:p>
            <a:pPr rtl="0"/>
            <a:r>
              <a:rPr lang="ru-RU" dirty="0"/>
              <a:t>Аутентификация аккаунта через почту</a:t>
            </a:r>
          </a:p>
          <a:p>
            <a:pPr rtl="0"/>
            <a:r>
              <a:rPr lang="ru-RU" dirty="0"/>
              <a:t>Возможность восстановления аккаунта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542684" y="1838269"/>
            <a:ext cx="3384376" cy="762000"/>
          </a:xfrm>
        </p:spPr>
        <p:txBody>
          <a:bodyPr rtlCol="0"/>
          <a:lstStyle/>
          <a:p>
            <a:pPr rtl="0"/>
            <a:r>
              <a:rPr lang="ru-RU" dirty="0"/>
              <a:t>Дарья </a:t>
            </a:r>
            <a:r>
              <a:rPr lang="ru-RU" dirty="0" err="1"/>
              <a:t>столярова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438228" y="2768934"/>
            <a:ext cx="3744416" cy="32766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Общая структура сайта</a:t>
            </a:r>
          </a:p>
          <a:p>
            <a:pPr rtl="0"/>
            <a:r>
              <a:rPr lang="ru-RU" dirty="0"/>
              <a:t>Поиск и просмотр игр</a:t>
            </a:r>
          </a:p>
          <a:p>
            <a:pPr rtl="0"/>
            <a:r>
              <a:rPr lang="ru-RU" dirty="0"/>
              <a:t>Система организации турниров</a:t>
            </a:r>
          </a:p>
          <a:p>
            <a:pPr rtl="0"/>
            <a:r>
              <a:rPr lang="ru-RU" dirty="0"/>
              <a:t>Система создания рецензий</a:t>
            </a:r>
          </a:p>
          <a:p>
            <a:pPr rtl="0"/>
            <a:r>
              <a:rPr lang="ru-RU" dirty="0"/>
              <a:t>Дизайн</a:t>
            </a:r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B0098996-F7E7-41B2-8ACE-49FA89C2BEE2}"/>
              </a:ext>
            </a:extLst>
          </p:cNvPr>
          <p:cNvSpPr txBox="1">
            <a:spLocks/>
          </p:cNvSpPr>
          <p:nvPr/>
        </p:nvSpPr>
        <p:spPr>
          <a:xfrm>
            <a:off x="4591663" y="1841667"/>
            <a:ext cx="338437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Кожанов </a:t>
            </a:r>
            <a:r>
              <a:rPr lang="ru-RU" dirty="0" err="1"/>
              <a:t>алексей</a:t>
            </a:r>
            <a:endParaRPr lang="ru-RU" dirty="0"/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D04FAED4-92F8-472B-AF38-DA5706779E5F}"/>
              </a:ext>
            </a:extLst>
          </p:cNvPr>
          <p:cNvSpPr txBox="1">
            <a:spLocks/>
          </p:cNvSpPr>
          <p:nvPr/>
        </p:nvSpPr>
        <p:spPr>
          <a:xfrm>
            <a:off x="8220838" y="2743200"/>
            <a:ext cx="4416552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Система рецензий</a:t>
            </a:r>
          </a:p>
          <a:p>
            <a:r>
              <a:rPr lang="ru-RU" dirty="0"/>
              <a:t>Отображение цены игры</a:t>
            </a:r>
          </a:p>
          <a:p>
            <a:r>
              <a:rPr lang="ru-RU" dirty="0"/>
              <a:t>Конвектор валют</a:t>
            </a:r>
          </a:p>
          <a:p>
            <a:r>
              <a:rPr lang="ru-RU" dirty="0"/>
              <a:t>Общий дизайн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/>
        </p:nvSpPr>
        <p:spPr>
          <a:xfrm>
            <a:off x="1053852" y="620688"/>
            <a:ext cx="9244667" cy="5176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2000" dirty="0">
                <a:solidFill>
                  <a:schemeClr val="tx1"/>
                </a:solidFill>
              </a:rPr>
              <a:t>Что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реализовали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1.</a:t>
            </a:r>
            <a:r>
              <a:rPr lang="ru-RU" sz="2000" dirty="0">
                <a:solidFill>
                  <a:schemeClr val="tx1"/>
                </a:solidFill>
              </a:rPr>
              <a:t> Поиск игр из </a:t>
            </a:r>
            <a:r>
              <a:rPr lang="en-US" sz="2000" dirty="0">
                <a:solidFill>
                  <a:schemeClr val="tx1"/>
                </a:solidFill>
              </a:rPr>
              <a:t>steam</a:t>
            </a:r>
            <a:r>
              <a:rPr lang="ru-RU" sz="2000" dirty="0">
                <a:solidFill>
                  <a:schemeClr val="tx1"/>
                </a:solidFill>
              </a:rPr>
              <a:t>- ✓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2. Отображение информации об играх- ✓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3. Создание рецензий на игры- ✓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4. Создание турниров для игроков- ✓</a:t>
            </a:r>
          </a:p>
          <a:p>
            <a:r>
              <a:rPr lang="ru-RU" sz="2000" dirty="0">
                <a:solidFill>
                  <a:schemeClr val="tx1"/>
                </a:solidFill>
              </a:rPr>
              <a:t>5. Система пользователей- ✓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6. Аутентификация пользователей- ✓</a:t>
            </a:r>
            <a:br>
              <a:rPr lang="ru-RU" sz="2000" dirty="0">
                <a:solidFill>
                  <a:schemeClr val="tx1"/>
                </a:solidFill>
              </a:rPr>
            </a:br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Что не успели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Загрузка собственного аватара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Фильтры в поиске игр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Модерирование рецензий</a:t>
            </a:r>
            <a:br>
              <a:rPr lang="ru-RU" sz="2000" dirty="0">
                <a:solidFill>
                  <a:schemeClr val="tx1"/>
                </a:solidFill>
              </a:rPr>
            </a:br>
            <a:br>
              <a:rPr lang="ru-RU" sz="2000" dirty="0">
                <a:solidFill>
                  <a:schemeClr val="tx1"/>
                </a:solidFill>
              </a:rPr>
            </a:br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Большинство поставленных задач были выполнены. Каждый член команды разработчиков имел свою важную роль. В будущих обновлениях все оставшиеся задачи будут реализованы. Проект имеет огромный потенциал и перспективы на развитие.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ru-RU" dirty="0"/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836" y="-1107504"/>
            <a:ext cx="8692399" cy="2819400"/>
          </a:xfrm>
        </p:spPr>
        <p:txBody>
          <a:bodyPr rtlCol="0"/>
          <a:lstStyle/>
          <a:p>
            <a:pPr rtl="0"/>
            <a:r>
              <a:rPr lang="ru-RU" dirty="0"/>
              <a:t>В будущих обновлениях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Объект 13">
            <a:extLst>
              <a:ext uri="{FF2B5EF4-FFF2-40B4-BE49-F238E27FC236}">
                <a16:creationId xmlns:a16="http://schemas.microsoft.com/office/drawing/2014/main" id="{EC475FF3-4A6C-4D91-AF60-DCAF6555D441}"/>
              </a:ext>
            </a:extLst>
          </p:cNvPr>
          <p:cNvSpPr txBox="1">
            <a:spLocks/>
          </p:cNvSpPr>
          <p:nvPr/>
        </p:nvSpPr>
        <p:spPr>
          <a:xfrm>
            <a:off x="920298" y="1844824"/>
            <a:ext cx="9134391" cy="48363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ru-RU" sz="3200" dirty="0">
                <a:latin typeface="-apple-system"/>
              </a:rPr>
              <a:t>Прямой </a:t>
            </a:r>
            <a:r>
              <a:rPr lang="ru-RU" sz="3200" dirty="0" err="1">
                <a:latin typeface="-apple-system"/>
              </a:rPr>
              <a:t>парсинг</a:t>
            </a:r>
            <a:r>
              <a:rPr lang="ru-RU" sz="3200" dirty="0">
                <a:latin typeface="-apple-system"/>
              </a:rPr>
              <a:t> </a:t>
            </a:r>
            <a:r>
              <a:rPr lang="en-US" sz="3200" dirty="0">
                <a:latin typeface="-apple-system"/>
              </a:rPr>
              <a:t>steam</a:t>
            </a:r>
            <a:endParaRPr lang="ru-RU" sz="3200" dirty="0">
              <a:latin typeface="-apple-system"/>
            </a:endParaRPr>
          </a:p>
          <a:p>
            <a:pPr>
              <a:buFont typeface="Arial" pitchFamily="34" charset="0"/>
              <a:buChar char="•"/>
            </a:pPr>
            <a:endParaRPr lang="en-US" sz="3200" dirty="0">
              <a:latin typeface="-apple-system"/>
            </a:endParaRPr>
          </a:p>
          <a:p>
            <a:pPr>
              <a:buFont typeface="Arial" pitchFamily="34" charset="0"/>
              <a:buChar char="•"/>
            </a:pPr>
            <a:r>
              <a:rPr lang="ru-RU" sz="3200" dirty="0">
                <a:latin typeface="-apple-system"/>
              </a:rPr>
              <a:t>Возможность добавлять </a:t>
            </a:r>
            <a:r>
              <a:rPr lang="ru-RU" sz="3200" dirty="0" err="1">
                <a:latin typeface="-apple-system"/>
              </a:rPr>
              <a:t>аватарку</a:t>
            </a:r>
            <a:r>
              <a:rPr lang="ru-RU" sz="3200" dirty="0">
                <a:latin typeface="-apple-system"/>
              </a:rPr>
              <a:t> и более подробную информацию о себе</a:t>
            </a:r>
          </a:p>
          <a:p>
            <a:pPr>
              <a:buFont typeface="Arial" pitchFamily="34" charset="0"/>
              <a:buChar char="•"/>
            </a:pPr>
            <a:endParaRPr lang="ru-RU" sz="3200" dirty="0">
              <a:latin typeface="-apple-system"/>
            </a:endParaRPr>
          </a:p>
          <a:p>
            <a:pPr>
              <a:buFont typeface="Arial" pitchFamily="34" charset="0"/>
              <a:buChar char="•"/>
            </a:pPr>
            <a:r>
              <a:rPr lang="ru-RU" sz="3200" dirty="0">
                <a:latin typeface="-apple-system"/>
              </a:rPr>
              <a:t>Взаимодействие пользователей</a:t>
            </a:r>
          </a:p>
          <a:p>
            <a:pPr>
              <a:buFont typeface="Arial" pitchFamily="34" charset="0"/>
              <a:buChar char="•"/>
            </a:pPr>
            <a:endParaRPr lang="ru-RU" sz="3200" dirty="0">
              <a:latin typeface="-apple-system"/>
            </a:endParaRPr>
          </a:p>
          <a:p>
            <a:pPr>
              <a:buFont typeface="Arial" pitchFamily="34" charset="0"/>
              <a:buChar char="•"/>
            </a:pPr>
            <a:r>
              <a:rPr lang="ru-RU" sz="3200" dirty="0">
                <a:latin typeface="-apple-system"/>
              </a:rPr>
              <a:t>Еще более продуманная система турниров</a:t>
            </a:r>
          </a:p>
          <a:p>
            <a:pPr>
              <a:buFont typeface="Arial" pitchFamily="34" charset="0"/>
              <a:buChar char="•"/>
            </a:pPr>
            <a:endParaRPr lang="ru-RU" sz="3200" dirty="0">
              <a:latin typeface="-apple-system"/>
            </a:endParaRPr>
          </a:p>
          <a:p>
            <a:pPr>
              <a:buFont typeface="Arial" pitchFamily="34" charset="0"/>
              <a:buChar char="•"/>
            </a:pPr>
            <a:r>
              <a:rPr lang="ru-RU" sz="3200" dirty="0">
                <a:latin typeface="-apple-system"/>
              </a:rPr>
              <a:t>Добавление фильтров в поиске игр</a:t>
            </a:r>
          </a:p>
          <a:p>
            <a:pPr>
              <a:buFont typeface="Arial" pitchFamily="34" charset="0"/>
              <a:buChar char="•"/>
            </a:pPr>
            <a:endParaRPr lang="ru-RU" sz="3200" dirty="0"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" id="{ABF0F1CE-B0A9-4065-8E0A-DC0CE673693C}" vid="{4E944862-72B0-426B-A7C2-2EA47C0E298E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туннелем (широкоэкранный формат)</Template>
  <TotalTime>145</TotalTime>
  <Words>295</Words>
  <Application>Microsoft Office PowerPoint</Application>
  <PresentationFormat>Произвольный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Corbel</vt:lpstr>
      <vt:lpstr>Синий цифровой тоннель (16 x 9)</vt:lpstr>
      <vt:lpstr>OMEGAME</vt:lpstr>
      <vt:lpstr>Описание сайта</vt:lpstr>
      <vt:lpstr>Несколько интересных фактов:</vt:lpstr>
      <vt:lpstr>Возможности нашего сайта:</vt:lpstr>
      <vt:lpstr>Технологии, использованные при разработке</vt:lpstr>
      <vt:lpstr>Базы данных</vt:lpstr>
      <vt:lpstr>Задачи участников проекта</vt:lpstr>
      <vt:lpstr>Презентация PowerPoint</vt:lpstr>
      <vt:lpstr>В будущих обновлениях: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OMEGAME</dc:title>
  <dc:creator>Андрей Аврамов</dc:creator>
  <cp:lastModifiedBy>Андрей Аврамов</cp:lastModifiedBy>
  <cp:revision>2</cp:revision>
  <dcterms:created xsi:type="dcterms:W3CDTF">2022-04-28T19:22:51Z</dcterms:created>
  <dcterms:modified xsi:type="dcterms:W3CDTF">2022-04-29T11:02:29Z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