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p:normalViewPr>
  <p:slideViewPr>
    <p:cSldViewPr snapToGrid="0">
      <p:cViewPr varScale="1">
        <p:scale>
          <a:sx n="89" d="100"/>
          <a:sy n="89" d="100"/>
        </p:scale>
        <p:origin x="701"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4/29/2020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4/29/2020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4/29/2020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4/29/2020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4/29/2020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4/29/2020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4/29/2020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4/29/2020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7317F-15C6-4852-8A96-7B625504C6BF}"/>
              </a:ext>
            </a:extLst>
          </p:cNvPr>
          <p:cNvSpPr>
            <a:spLocks noGrp="1"/>
          </p:cNvSpPr>
          <p:nvPr>
            <p:ph type="ctrTitle"/>
          </p:nvPr>
        </p:nvSpPr>
        <p:spPr/>
        <p:txBody>
          <a:bodyPr/>
          <a:lstStyle/>
          <a:p>
            <a:r>
              <a:rPr lang="en-US" dirty="0"/>
              <a:t>Sentiment Analyzer</a:t>
            </a:r>
          </a:p>
        </p:txBody>
      </p:sp>
      <p:sp>
        <p:nvSpPr>
          <p:cNvPr id="3" name="Subtitle 2">
            <a:extLst>
              <a:ext uri="{FF2B5EF4-FFF2-40B4-BE49-F238E27FC236}">
                <a16:creationId xmlns:a16="http://schemas.microsoft.com/office/drawing/2014/main" id="{78029D71-0F77-44B2-A696-D0697D19DCBE}"/>
              </a:ext>
            </a:extLst>
          </p:cNvPr>
          <p:cNvSpPr>
            <a:spLocks noGrp="1"/>
          </p:cNvSpPr>
          <p:nvPr>
            <p:ph type="subTitle" idx="1"/>
          </p:nvPr>
        </p:nvSpPr>
        <p:spPr/>
        <p:txBody>
          <a:bodyPr/>
          <a:lstStyle/>
          <a:p>
            <a:r>
              <a:rPr lang="en-US" dirty="0"/>
              <a:t>Avinash Rampersad – CS664</a:t>
            </a:r>
          </a:p>
        </p:txBody>
      </p:sp>
    </p:spTree>
    <p:extLst>
      <p:ext uri="{BB962C8B-B14F-4D97-AF65-F5344CB8AC3E}">
        <p14:creationId xmlns:p14="http://schemas.microsoft.com/office/powerpoint/2010/main" val="628045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4C0F9-8828-486D-B5C1-23E2C8E44E23}"/>
              </a:ext>
            </a:extLst>
          </p:cNvPr>
          <p:cNvSpPr>
            <a:spLocks noGrp="1"/>
          </p:cNvSpPr>
          <p:nvPr>
            <p:ph type="title"/>
          </p:nvPr>
        </p:nvSpPr>
        <p:spPr/>
        <p:txBody>
          <a:bodyPr/>
          <a:lstStyle/>
          <a:p>
            <a:r>
              <a:rPr lang="en-US" dirty="0"/>
              <a:t>Context</a:t>
            </a:r>
          </a:p>
        </p:txBody>
      </p:sp>
      <p:sp>
        <p:nvSpPr>
          <p:cNvPr id="3" name="Content Placeholder 2">
            <a:extLst>
              <a:ext uri="{FF2B5EF4-FFF2-40B4-BE49-F238E27FC236}">
                <a16:creationId xmlns:a16="http://schemas.microsoft.com/office/drawing/2014/main" id="{3D23BFB9-47F5-4739-98BF-FF46967BF7BA}"/>
              </a:ext>
            </a:extLst>
          </p:cNvPr>
          <p:cNvSpPr>
            <a:spLocks noGrp="1"/>
          </p:cNvSpPr>
          <p:nvPr>
            <p:ph idx="1"/>
          </p:nvPr>
        </p:nvSpPr>
        <p:spPr/>
        <p:txBody>
          <a:bodyPr/>
          <a:lstStyle/>
          <a:p>
            <a:r>
              <a:rPr lang="en-US" dirty="0"/>
              <a:t>The goal of this project was to create a program that would be able to take the input of a user as natural language (paragraph in this case) about anything and be able to determine if the context behind it is negative or positive to a degree of certainty. </a:t>
            </a:r>
          </a:p>
          <a:p>
            <a:r>
              <a:rPr lang="en-US" dirty="0"/>
              <a:t>This particular project will take in a paragraph about someone’s day and then be able to decide if they had a good day or bad day or take in a paragraph about how someone feels and be able to tell if they are in a good mood or bad mood. </a:t>
            </a:r>
          </a:p>
          <a:p>
            <a:r>
              <a:rPr lang="en-US" dirty="0"/>
              <a:t>Note* This can be tested with anything from a review on amazon for a product. </a:t>
            </a:r>
          </a:p>
        </p:txBody>
      </p:sp>
    </p:spTree>
    <p:extLst>
      <p:ext uri="{BB962C8B-B14F-4D97-AF65-F5344CB8AC3E}">
        <p14:creationId xmlns:p14="http://schemas.microsoft.com/office/powerpoint/2010/main" val="4101175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7B6AD-086C-4A60-B263-A3FCDE191F7F}"/>
              </a:ext>
            </a:extLst>
          </p:cNvPr>
          <p:cNvSpPr>
            <a:spLocks noGrp="1"/>
          </p:cNvSpPr>
          <p:nvPr>
            <p:ph type="title"/>
          </p:nvPr>
        </p:nvSpPr>
        <p:spPr/>
        <p:txBody>
          <a:bodyPr/>
          <a:lstStyle/>
          <a:p>
            <a:r>
              <a:rPr lang="en-US" dirty="0"/>
              <a:t>Requirements Met</a:t>
            </a:r>
          </a:p>
        </p:txBody>
      </p:sp>
      <p:sp>
        <p:nvSpPr>
          <p:cNvPr id="3" name="Content Placeholder 2">
            <a:extLst>
              <a:ext uri="{FF2B5EF4-FFF2-40B4-BE49-F238E27FC236}">
                <a16:creationId xmlns:a16="http://schemas.microsoft.com/office/drawing/2014/main" id="{9D7FD7D5-8DF9-485B-A404-77F9D6CA9B95}"/>
              </a:ext>
            </a:extLst>
          </p:cNvPr>
          <p:cNvSpPr>
            <a:spLocks noGrp="1"/>
          </p:cNvSpPr>
          <p:nvPr>
            <p:ph idx="1"/>
          </p:nvPr>
        </p:nvSpPr>
        <p:spPr/>
        <p:txBody>
          <a:bodyPr/>
          <a:lstStyle/>
          <a:p>
            <a:r>
              <a:rPr lang="en-US" dirty="0"/>
              <a:t>Natural Language</a:t>
            </a:r>
          </a:p>
          <a:p>
            <a:pPr lvl="1"/>
            <a:r>
              <a:rPr lang="en-US" dirty="0"/>
              <a:t>The program will take in Natural Language and then process it based on its prior training for typical associations between positive and negative words. The program can then analyze input based on these uncertainties.</a:t>
            </a:r>
          </a:p>
          <a:p>
            <a:r>
              <a:rPr lang="en-US" dirty="0"/>
              <a:t>Uncertainty</a:t>
            </a:r>
          </a:p>
          <a:p>
            <a:pPr lvl="1"/>
            <a:r>
              <a:rPr lang="en-US" dirty="0"/>
              <a:t>The program has a few steps. The first is the training step. Where you use about 25000 inputs that negative positive or negative connotations and train the computer to figure out which are good and bad based on learned probability. </a:t>
            </a:r>
          </a:p>
          <a:p>
            <a:pPr lvl="1"/>
            <a:r>
              <a:rPr lang="en-US" dirty="0"/>
              <a:t>It can then tell you your mood or how your day was to a degree of certainty. </a:t>
            </a:r>
          </a:p>
          <a:p>
            <a:pPr lvl="1"/>
            <a:endParaRPr lang="en-US" dirty="0"/>
          </a:p>
        </p:txBody>
      </p:sp>
    </p:spTree>
    <p:extLst>
      <p:ext uri="{BB962C8B-B14F-4D97-AF65-F5344CB8AC3E}">
        <p14:creationId xmlns:p14="http://schemas.microsoft.com/office/powerpoint/2010/main" val="2620092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BC975-C349-4BDC-8AD0-304103B72D6A}"/>
              </a:ext>
            </a:extLst>
          </p:cNvPr>
          <p:cNvSpPr>
            <a:spLocks noGrp="1"/>
          </p:cNvSpPr>
          <p:nvPr>
            <p:ph type="title"/>
          </p:nvPr>
        </p:nvSpPr>
        <p:spPr/>
        <p:txBody>
          <a:bodyPr/>
          <a:lstStyle/>
          <a:p>
            <a:r>
              <a:rPr lang="en-US" dirty="0"/>
              <a:t>Design</a:t>
            </a:r>
          </a:p>
        </p:txBody>
      </p:sp>
      <p:pic>
        <p:nvPicPr>
          <p:cNvPr id="5" name="Content Placeholder 4" descr="A close up of a piece of paper&#10;&#10;Description automatically generated">
            <a:extLst>
              <a:ext uri="{FF2B5EF4-FFF2-40B4-BE49-F238E27FC236}">
                <a16:creationId xmlns:a16="http://schemas.microsoft.com/office/drawing/2014/main" id="{E3B1ED0E-0DCF-477C-8649-C51B3D5A887C}"/>
              </a:ext>
            </a:extLst>
          </p:cNvPr>
          <p:cNvPicPr>
            <a:picLocks noGrp="1" noChangeAspect="1"/>
          </p:cNvPicPr>
          <p:nvPr>
            <p:ph idx="1"/>
          </p:nvPr>
        </p:nvPicPr>
        <p:blipFill>
          <a:blip r:embed="rId2"/>
          <a:stretch>
            <a:fillRect/>
          </a:stretch>
        </p:blipFill>
        <p:spPr>
          <a:xfrm>
            <a:off x="1103313" y="2407030"/>
            <a:ext cx="8947150" cy="3486978"/>
          </a:xfrm>
        </p:spPr>
      </p:pic>
    </p:spTree>
    <p:extLst>
      <p:ext uri="{BB962C8B-B14F-4D97-AF65-F5344CB8AC3E}">
        <p14:creationId xmlns:p14="http://schemas.microsoft.com/office/powerpoint/2010/main" val="840386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86CDC-35FD-4083-895B-B847A07C7A34}"/>
              </a:ext>
            </a:extLst>
          </p:cNvPr>
          <p:cNvSpPr>
            <a:spLocks noGrp="1"/>
          </p:cNvSpPr>
          <p:nvPr>
            <p:ph type="title"/>
          </p:nvPr>
        </p:nvSpPr>
        <p:spPr>
          <a:xfrm>
            <a:off x="175595" y="67089"/>
            <a:ext cx="9404723" cy="1400530"/>
          </a:xfrm>
        </p:spPr>
        <p:txBody>
          <a:bodyPr/>
          <a:lstStyle/>
          <a:p>
            <a:r>
              <a:rPr lang="en-US" dirty="0"/>
              <a:t>Three Steps:</a:t>
            </a:r>
          </a:p>
        </p:txBody>
      </p:sp>
      <p:pic>
        <p:nvPicPr>
          <p:cNvPr id="5" name="Picture 4" descr="A screenshot of a cell phone&#10;&#10;Description automatically generated">
            <a:extLst>
              <a:ext uri="{FF2B5EF4-FFF2-40B4-BE49-F238E27FC236}">
                <a16:creationId xmlns:a16="http://schemas.microsoft.com/office/drawing/2014/main" id="{C79982B1-E211-4502-A131-6D3288A62E0D}"/>
              </a:ext>
            </a:extLst>
          </p:cNvPr>
          <p:cNvPicPr>
            <a:picLocks noChangeAspect="1"/>
          </p:cNvPicPr>
          <p:nvPr/>
        </p:nvPicPr>
        <p:blipFill>
          <a:blip r:embed="rId2"/>
          <a:stretch>
            <a:fillRect/>
          </a:stretch>
        </p:blipFill>
        <p:spPr>
          <a:xfrm>
            <a:off x="307591" y="1722269"/>
            <a:ext cx="4033589" cy="4970278"/>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F90B8F8C-C346-4F75-AC5F-CC3FE56DD952}"/>
              </a:ext>
            </a:extLst>
          </p:cNvPr>
          <p:cNvPicPr>
            <a:picLocks noChangeAspect="1"/>
          </p:cNvPicPr>
          <p:nvPr/>
        </p:nvPicPr>
        <p:blipFill>
          <a:blip r:embed="rId3"/>
          <a:stretch>
            <a:fillRect/>
          </a:stretch>
        </p:blipFill>
        <p:spPr>
          <a:xfrm>
            <a:off x="4615784" y="1202425"/>
            <a:ext cx="3960045" cy="5490122"/>
          </a:xfrm>
          <a:prstGeom prst="rect">
            <a:avLst/>
          </a:prstGeom>
        </p:spPr>
      </p:pic>
      <p:sp>
        <p:nvSpPr>
          <p:cNvPr id="8" name="TextBox 7">
            <a:extLst>
              <a:ext uri="{FF2B5EF4-FFF2-40B4-BE49-F238E27FC236}">
                <a16:creationId xmlns:a16="http://schemas.microsoft.com/office/drawing/2014/main" id="{D45474C5-5851-48A0-90E3-EC110D8BF3FC}"/>
              </a:ext>
            </a:extLst>
          </p:cNvPr>
          <p:cNvSpPr txBox="1"/>
          <p:nvPr/>
        </p:nvSpPr>
        <p:spPr>
          <a:xfrm>
            <a:off x="307591" y="1152983"/>
            <a:ext cx="3755254" cy="369332"/>
          </a:xfrm>
          <a:prstGeom prst="rect">
            <a:avLst/>
          </a:prstGeom>
          <a:noFill/>
        </p:spPr>
        <p:txBody>
          <a:bodyPr wrap="square" rtlCol="0">
            <a:spAutoFit/>
          </a:bodyPr>
          <a:lstStyle/>
          <a:p>
            <a:r>
              <a:rPr lang="en-US" dirty="0"/>
              <a:t>Step 1: Train the AI</a:t>
            </a:r>
          </a:p>
        </p:txBody>
      </p:sp>
      <p:sp>
        <p:nvSpPr>
          <p:cNvPr id="9" name="TextBox 8">
            <a:extLst>
              <a:ext uri="{FF2B5EF4-FFF2-40B4-BE49-F238E27FC236}">
                <a16:creationId xmlns:a16="http://schemas.microsoft.com/office/drawing/2014/main" id="{95F2E2E7-AC9C-4E4A-AD23-330AAD512901}"/>
              </a:ext>
            </a:extLst>
          </p:cNvPr>
          <p:cNvSpPr txBox="1"/>
          <p:nvPr/>
        </p:nvSpPr>
        <p:spPr>
          <a:xfrm>
            <a:off x="4615784" y="719457"/>
            <a:ext cx="3755254" cy="369332"/>
          </a:xfrm>
          <a:prstGeom prst="rect">
            <a:avLst/>
          </a:prstGeom>
          <a:noFill/>
        </p:spPr>
        <p:txBody>
          <a:bodyPr wrap="square" rtlCol="0">
            <a:spAutoFit/>
          </a:bodyPr>
          <a:lstStyle/>
          <a:p>
            <a:r>
              <a:rPr lang="en-US" dirty="0"/>
              <a:t>Step 2: Save Train Data</a:t>
            </a:r>
          </a:p>
        </p:txBody>
      </p:sp>
      <p:sp>
        <p:nvSpPr>
          <p:cNvPr id="10" name="TextBox 9">
            <a:extLst>
              <a:ext uri="{FF2B5EF4-FFF2-40B4-BE49-F238E27FC236}">
                <a16:creationId xmlns:a16="http://schemas.microsoft.com/office/drawing/2014/main" id="{6B8A36A1-E5E9-4966-A696-D57D528E19EF}"/>
              </a:ext>
            </a:extLst>
          </p:cNvPr>
          <p:cNvSpPr txBox="1"/>
          <p:nvPr/>
        </p:nvSpPr>
        <p:spPr>
          <a:xfrm>
            <a:off x="8726146" y="1483916"/>
            <a:ext cx="3755254" cy="369332"/>
          </a:xfrm>
          <a:prstGeom prst="rect">
            <a:avLst/>
          </a:prstGeom>
          <a:noFill/>
        </p:spPr>
        <p:txBody>
          <a:bodyPr wrap="square" rtlCol="0">
            <a:spAutoFit/>
          </a:bodyPr>
          <a:lstStyle/>
          <a:p>
            <a:r>
              <a:rPr lang="en-US" dirty="0"/>
              <a:t>Step 3: Run Analyzer</a:t>
            </a:r>
          </a:p>
        </p:txBody>
      </p:sp>
      <p:pic>
        <p:nvPicPr>
          <p:cNvPr id="12" name="Picture 11" descr="A screenshot of a cell phone&#10;&#10;Description automatically generated">
            <a:extLst>
              <a:ext uri="{FF2B5EF4-FFF2-40B4-BE49-F238E27FC236}">
                <a16:creationId xmlns:a16="http://schemas.microsoft.com/office/drawing/2014/main" id="{007D805E-A8FB-4597-A3B2-AB2E05EA7F21}"/>
              </a:ext>
            </a:extLst>
          </p:cNvPr>
          <p:cNvPicPr>
            <a:picLocks noChangeAspect="1"/>
          </p:cNvPicPr>
          <p:nvPr/>
        </p:nvPicPr>
        <p:blipFill>
          <a:blip r:embed="rId4"/>
          <a:stretch>
            <a:fillRect/>
          </a:stretch>
        </p:blipFill>
        <p:spPr>
          <a:xfrm>
            <a:off x="8726146" y="2019571"/>
            <a:ext cx="2405851" cy="1575885"/>
          </a:xfrm>
          <a:prstGeom prst="rect">
            <a:avLst/>
          </a:prstGeom>
        </p:spPr>
      </p:pic>
    </p:spTree>
    <p:extLst>
      <p:ext uri="{BB962C8B-B14F-4D97-AF65-F5344CB8AC3E}">
        <p14:creationId xmlns:p14="http://schemas.microsoft.com/office/powerpoint/2010/main" val="3188365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99899-F359-48E8-BEBF-81080D057C84}"/>
              </a:ext>
            </a:extLst>
          </p:cNvPr>
          <p:cNvSpPr>
            <a:spLocks noGrp="1"/>
          </p:cNvSpPr>
          <p:nvPr>
            <p:ph type="title"/>
          </p:nvPr>
        </p:nvSpPr>
        <p:spPr>
          <a:xfrm>
            <a:off x="184472" y="168633"/>
            <a:ext cx="9404723" cy="1400530"/>
          </a:xfrm>
        </p:spPr>
        <p:txBody>
          <a:bodyPr/>
          <a:lstStyle/>
          <a:p>
            <a:r>
              <a:rPr lang="en-US" dirty="0"/>
              <a:t>Demo</a:t>
            </a:r>
          </a:p>
        </p:txBody>
      </p:sp>
      <p:sp>
        <p:nvSpPr>
          <p:cNvPr id="3" name="Content Placeholder 2">
            <a:extLst>
              <a:ext uri="{FF2B5EF4-FFF2-40B4-BE49-F238E27FC236}">
                <a16:creationId xmlns:a16="http://schemas.microsoft.com/office/drawing/2014/main" id="{16AA4C10-D9B0-4590-AAAC-3A6BB88A58DC}"/>
              </a:ext>
            </a:extLst>
          </p:cNvPr>
          <p:cNvSpPr>
            <a:spLocks noGrp="1"/>
          </p:cNvSpPr>
          <p:nvPr>
            <p:ph idx="1"/>
          </p:nvPr>
        </p:nvSpPr>
        <p:spPr>
          <a:xfrm>
            <a:off x="184472" y="1331259"/>
            <a:ext cx="8946541" cy="4195481"/>
          </a:xfrm>
        </p:spPr>
        <p:txBody>
          <a:bodyPr>
            <a:normAutofit fontScale="92500" lnSpcReduction="10000"/>
          </a:bodyPr>
          <a:lstStyle/>
          <a:p>
            <a:r>
              <a:rPr lang="en-US" dirty="0"/>
              <a:t>The Demo in total would take about 20 minutes~</a:t>
            </a:r>
          </a:p>
          <a:p>
            <a:pPr lvl="1"/>
            <a:r>
              <a:rPr lang="en-US" dirty="0"/>
              <a:t>10-15 Minutes to Train based on sample size</a:t>
            </a:r>
          </a:p>
          <a:p>
            <a:pPr lvl="1"/>
            <a:r>
              <a:rPr lang="en-US" dirty="0"/>
              <a:t>5-10 Minutes to load in all saved training based on sample size</a:t>
            </a:r>
          </a:p>
          <a:p>
            <a:pPr lvl="1"/>
            <a:r>
              <a:rPr lang="en-US" dirty="0"/>
              <a:t>5 Minutes to run based on input data size</a:t>
            </a:r>
          </a:p>
          <a:p>
            <a:endParaRPr lang="en-US" dirty="0"/>
          </a:p>
          <a:p>
            <a:r>
              <a:rPr lang="en-US" dirty="0"/>
              <a:t>I pre-trained the data set and had two input paragraphs. The first talking about a bad day I had, and the second thinking about a good day I had that did have some bad moments.</a:t>
            </a:r>
          </a:p>
          <a:p>
            <a:r>
              <a:rPr lang="en-US" dirty="0"/>
              <a:t>The results stated that the first one was negative and the second was positive with a certainty rate of 77.8%. </a:t>
            </a:r>
          </a:p>
          <a:p>
            <a:pPr lvl="1"/>
            <a:r>
              <a:rPr lang="en-US" dirty="0"/>
              <a:t>*This was below my 80% target goal. But the rate varied between each set, with a certainty rate between 67-81% using the </a:t>
            </a:r>
            <a:r>
              <a:rPr lang="en-US" dirty="0" err="1"/>
              <a:t>Naives</a:t>
            </a:r>
            <a:r>
              <a:rPr lang="en-US" dirty="0"/>
              <a:t> Bayes method.</a:t>
            </a:r>
          </a:p>
        </p:txBody>
      </p:sp>
      <p:pic>
        <p:nvPicPr>
          <p:cNvPr id="5" name="Picture 4" descr="A close up of a logo&#10;&#10;Description automatically generated">
            <a:extLst>
              <a:ext uri="{FF2B5EF4-FFF2-40B4-BE49-F238E27FC236}">
                <a16:creationId xmlns:a16="http://schemas.microsoft.com/office/drawing/2014/main" id="{8A8465D6-BB33-4C82-8011-B78BDCC91820}"/>
              </a:ext>
            </a:extLst>
          </p:cNvPr>
          <p:cNvPicPr>
            <a:picLocks noChangeAspect="1"/>
          </p:cNvPicPr>
          <p:nvPr/>
        </p:nvPicPr>
        <p:blipFill>
          <a:blip r:embed="rId2"/>
          <a:stretch>
            <a:fillRect/>
          </a:stretch>
        </p:blipFill>
        <p:spPr>
          <a:xfrm>
            <a:off x="8483110" y="1657831"/>
            <a:ext cx="3055885" cy="1662417"/>
          </a:xfrm>
          <a:prstGeom prst="rect">
            <a:avLst/>
          </a:prstGeom>
        </p:spPr>
      </p:pic>
    </p:spTree>
    <p:extLst>
      <p:ext uri="{BB962C8B-B14F-4D97-AF65-F5344CB8AC3E}">
        <p14:creationId xmlns:p14="http://schemas.microsoft.com/office/powerpoint/2010/main" val="2293855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A1AD7-9DC5-4BAE-BEA3-2F0163399DA1}"/>
              </a:ext>
            </a:extLst>
          </p:cNvPr>
          <p:cNvSpPr>
            <a:spLocks noGrp="1"/>
          </p:cNvSpPr>
          <p:nvPr>
            <p:ph type="title"/>
          </p:nvPr>
        </p:nvSpPr>
        <p:spPr/>
        <p:txBody>
          <a:bodyPr/>
          <a:lstStyle/>
          <a:p>
            <a:r>
              <a:rPr lang="en-US" dirty="0"/>
              <a:t>What did not work</a:t>
            </a:r>
          </a:p>
        </p:txBody>
      </p:sp>
      <p:sp>
        <p:nvSpPr>
          <p:cNvPr id="3" name="Content Placeholder 2">
            <a:extLst>
              <a:ext uri="{FF2B5EF4-FFF2-40B4-BE49-F238E27FC236}">
                <a16:creationId xmlns:a16="http://schemas.microsoft.com/office/drawing/2014/main" id="{B552B418-BDBB-4EB9-9316-0D711919F43B}"/>
              </a:ext>
            </a:extLst>
          </p:cNvPr>
          <p:cNvSpPr>
            <a:spLocks noGrp="1"/>
          </p:cNvSpPr>
          <p:nvPr>
            <p:ph idx="1"/>
          </p:nvPr>
        </p:nvSpPr>
        <p:spPr/>
        <p:txBody>
          <a:bodyPr/>
          <a:lstStyle/>
          <a:p>
            <a:r>
              <a:rPr lang="en-US" dirty="0"/>
              <a:t>My initial idea was to have the sentiment analyzer be able to distinguish parts of the input in order to explain to you WHY the results were positive or negative, however, I was unable to implement this. </a:t>
            </a:r>
          </a:p>
          <a:p>
            <a:pPr lvl="1"/>
            <a:r>
              <a:rPr lang="en-US" dirty="0"/>
              <a:t>(I attribute this to the complexity of NLTK)</a:t>
            </a:r>
          </a:p>
          <a:p>
            <a:endParaRPr lang="en-US" dirty="0"/>
          </a:p>
          <a:p>
            <a:r>
              <a:rPr lang="en-US" dirty="0"/>
              <a:t>A nice to do requirement would have been to offer advice, but that was not implemented. Would need a specific API based on what type of data was being input. </a:t>
            </a:r>
          </a:p>
          <a:p>
            <a:pPr marL="0" indent="0">
              <a:buNone/>
            </a:pPr>
            <a:endParaRPr lang="en-US" dirty="0"/>
          </a:p>
          <a:p>
            <a:pPr marL="457200" lvl="1" indent="0">
              <a:buNone/>
            </a:pPr>
            <a:endParaRPr lang="en-US" dirty="0"/>
          </a:p>
        </p:txBody>
      </p:sp>
    </p:spTree>
    <p:extLst>
      <p:ext uri="{BB962C8B-B14F-4D97-AF65-F5344CB8AC3E}">
        <p14:creationId xmlns:p14="http://schemas.microsoft.com/office/powerpoint/2010/main" val="170589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D9100-6941-4305-9B2B-A43CC60C9117}"/>
              </a:ext>
            </a:extLst>
          </p:cNvPr>
          <p:cNvSpPr>
            <a:spLocks noGrp="1"/>
          </p:cNvSpPr>
          <p:nvPr>
            <p:ph type="title"/>
          </p:nvPr>
        </p:nvSpPr>
        <p:spPr>
          <a:xfrm>
            <a:off x="1534632" y="1643163"/>
            <a:ext cx="9404723" cy="1400530"/>
          </a:xfrm>
        </p:spPr>
        <p:txBody>
          <a:bodyPr/>
          <a:lstStyle/>
          <a:p>
            <a:r>
              <a:rPr lang="en-US" dirty="0"/>
              <a:t>Thank You!</a:t>
            </a:r>
          </a:p>
        </p:txBody>
      </p:sp>
    </p:spTree>
    <p:extLst>
      <p:ext uri="{BB962C8B-B14F-4D97-AF65-F5344CB8AC3E}">
        <p14:creationId xmlns:p14="http://schemas.microsoft.com/office/powerpoint/2010/main" val="32045582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45</TotalTime>
  <Words>470</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vt:lpstr>
      <vt:lpstr>Sentiment Analyzer</vt:lpstr>
      <vt:lpstr>Context</vt:lpstr>
      <vt:lpstr>Requirements Met</vt:lpstr>
      <vt:lpstr>Design</vt:lpstr>
      <vt:lpstr>Three Steps:</vt:lpstr>
      <vt:lpstr>Demo</vt:lpstr>
      <vt:lpstr>What did not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Analyzer</dc:title>
  <dc:creator>Rampersad, Avinash, Vishammie</dc:creator>
  <cp:lastModifiedBy>Rampersad, Avinash, Vishammie</cp:lastModifiedBy>
  <cp:revision>5</cp:revision>
  <dcterms:created xsi:type="dcterms:W3CDTF">2020-04-29T20:29:12Z</dcterms:created>
  <dcterms:modified xsi:type="dcterms:W3CDTF">2020-04-29T21:14:59Z</dcterms:modified>
</cp:coreProperties>
</file>