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e2368f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e2368f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e343790a72ab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e343790a72ab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eb2b91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eb2b91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eb2b916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eb2b91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eb2b916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eb2b916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eb2b91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eb2b91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eb2b91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eb2b91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eb2b916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eb2b91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eb2b916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eb2b916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eb2b916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eb2b916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rijuels.com/wp-content/uploads/2013/09/J06a.pdf" TargetMode="External"/><Relationship Id="rId4" Type="http://schemas.openxmlformats.org/officeDocument/2006/relationships/hyperlink" Target="https://en.wikipedia.org/wiki/Mix_network#/media/File:Red_de_mezcla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Rețele de mixare cu aplicații în </a:t>
            </a:r>
            <a:endParaRPr b="1"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protocoale de securitate</a:t>
            </a:r>
            <a:endParaRPr b="1"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Avram Marius-Alexandru</a:t>
            </a:r>
            <a:endParaRPr b="1"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Coord</a:t>
            </a:r>
            <a:r>
              <a:rPr lang="en" sz="2400"/>
              <a:t>onator</a:t>
            </a:r>
            <a:r>
              <a:rPr lang="en" sz="2400"/>
              <a:t>: Lect. Dr. Sorin Iftene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Prezentarea aplicației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Bibliografie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Fig. 1. </a:t>
            </a:r>
            <a:r>
              <a:rPr lang="en" sz="1400">
                <a:solidFill>
                  <a:srgbClr val="000000"/>
                </a:solidFill>
              </a:rPr>
              <a:t>RFID Security and Privacy:A Research Survey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http://www.arijuels.com/wp-content/uploads/2013/09/J06a.pdf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Fig. 2. Mix network </a:t>
            </a:r>
            <a:r>
              <a:rPr lang="en" sz="1400">
                <a:solidFill>
                  <a:srgbClr val="000000"/>
                </a:solidFill>
              </a:rPr>
              <a:t>Wikipedia.org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https://en.wikipedia.org/wiki/Mix_network#/media/File:Red_de_mezcla.png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Fig. 3. Crypto Voting + US Elections: Reality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https://medium.com/mit-media-lab/crypto- voting-us-elections-reality-554214b5c843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5" y="1301151"/>
            <a:ext cx="63669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Cuprins:</a:t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Importanța </a:t>
            </a:r>
            <a:r>
              <a:rPr lang="en"/>
              <a:t>anonimatului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Ce este un mixnet?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Aplicații generale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Aplicație pentru vot electronic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Concluzii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Anonimat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689200"/>
            <a:ext cx="3602100" cy="27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Anonimitatea este necesară pentru:</a:t>
            </a:r>
            <a:endParaRPr sz="14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Protejarea identității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Libertatea de exprimare a opiniei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Partajarea informațiilor</a:t>
            </a:r>
            <a:r>
              <a:rPr lang="en" sz="1700"/>
              <a:t> </a:t>
            </a:r>
            <a:r>
              <a:rPr lang="en" sz="1700"/>
              <a:t>cu caracter sensibil</a:t>
            </a:r>
            <a:endParaRPr sz="17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400" y="981075"/>
            <a:ext cx="44767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4421400" y="4162425"/>
            <a:ext cx="43473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Fig. 1.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An illustration of potential consumer privacy problems of RFID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Sursă: http://www.arijuels.com/wp-content/uploads/2013/09/J06a.pdf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Fața negativă a </a:t>
            </a:r>
            <a:r>
              <a:rPr lang="en"/>
              <a:t>anonimatului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Lipsa responsabilității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Ascunderea urmelor digitale a criminalilor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Compromiterea siguranței publice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Mixnet de decriptare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43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Soluție pentru păstrarea </a:t>
            </a:r>
            <a:r>
              <a:rPr lang="en"/>
              <a:t>anonimatului</a:t>
            </a:r>
            <a:r>
              <a:rPr lang="en"/>
              <a:t> folosind operații criptografice.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897" y="2107775"/>
            <a:ext cx="4074704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163675" y="4383675"/>
            <a:ext cx="5361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Fig. 2. Mixnet de decriptare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Sursă: https://en.wikipedia.org/wiki/Mix_network#/media/File:Red_de_mezcla.png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Mixnet de recriptare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1611675"/>
            <a:ext cx="42195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196463" y="4412150"/>
            <a:ext cx="4751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Fig. 3. Sursă: https://medium.com/mit-media-lab/crypto- voting-us-elections-reality-554214b5c843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Aplicații bazate pe mixnet.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 de l</a:t>
            </a:r>
            <a:r>
              <a:rPr lang="en" sz="1800"/>
              <a:t>icitație online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 de vot electronic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RFID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Emailuri anonime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Aplicație de vot electronic(Fujioka et al. 1992)</a:t>
            </a:r>
            <a:endParaRPr sz="28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973" y="1649063"/>
            <a:ext cx="4598049" cy="3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Mixnet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686313"/>
            <a:ext cx="53721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