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6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EC359-22D9-4D66-AF5E-B1073511C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B16248-5D71-4D42-A61F-C86F75362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45476A-4C52-4E8E-898C-6CF152ED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99CB-2ACE-40E6-ABCF-E9BFCF1F785A}" type="datetimeFigureOut">
              <a:rPr lang="en-IN" smtClean="0"/>
              <a:t>01-01-2019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1D4AAC-DC86-4D35-8DE0-D17362FD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AAE027-83AC-4E74-BD1A-701214B7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118-7B9B-460B-9704-952B1045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50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D4C9A7-9868-4ACF-BB82-83121759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464A632-1879-48EF-87E1-4EC415BE9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C650B8-3D5B-4393-AE98-91BE74FE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99CB-2ACE-40E6-ABCF-E9BFCF1F785A}" type="datetimeFigureOut">
              <a:rPr lang="en-IN" smtClean="0"/>
              <a:t>01-01-2019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73611E-92F4-43FF-8977-88905D2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BAAE99-6598-4039-9ED6-3E494A6D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118-7B9B-460B-9704-952B1045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6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4B97C5-1043-45D0-ADE5-E1C47CDC7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CF45CD-B9BF-4B6B-839E-62462761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B8D446-88FB-48BF-A904-DE418484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99CB-2ACE-40E6-ABCF-E9BFCF1F785A}" type="datetimeFigureOut">
              <a:rPr lang="en-IN" smtClean="0"/>
              <a:t>01-01-2019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C905E6-CE8D-405D-89A3-77296F0E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43CAC-37EB-43D6-A55D-A4598709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118-7B9B-460B-9704-952B1045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40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99D295-B2FC-4AFF-961C-8935A8ED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1D55C5-810B-4572-BBCE-7517C4B9E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F05514-D10B-4AD2-B160-926B9D1C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99CB-2ACE-40E6-ABCF-E9BFCF1F785A}" type="datetimeFigureOut">
              <a:rPr lang="en-IN" smtClean="0"/>
              <a:t>01-01-2019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80102C-539E-4392-8842-F61941E8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E9EF20-D94A-475D-BABE-F7E175B2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118-7B9B-460B-9704-952B1045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C0054-A809-4DD2-8B64-7A04F03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87CCA8-3CAD-4DC8-A4CE-229DB768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F2D8D7-C128-4ED7-A8FC-27CAFDC6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99CB-2ACE-40E6-ABCF-E9BFCF1F785A}" type="datetimeFigureOut">
              <a:rPr lang="en-IN" smtClean="0"/>
              <a:t>01-01-2019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14AEDF-8742-460D-9965-21AF97DC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F1834E-06A7-4D0D-9C02-E3E63CFA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118-7B9B-460B-9704-952B1045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6903E-3B13-4AFB-B75B-BD6FF0F9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7B7B4D-8504-49CF-80AB-19C48DFC5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B6CD79-DBCE-4139-8346-0F2D1698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761F37-C0E6-4B8F-BE37-00BE70E0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99CB-2ACE-40E6-ABCF-E9BFCF1F785A}" type="datetimeFigureOut">
              <a:rPr lang="en-IN" smtClean="0"/>
              <a:t>01-01-2019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B6E3CA-9D4E-45C8-B7A7-5B33B0B9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7B5851-F248-47C4-BC8B-4B6636D8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118-7B9B-460B-9704-952B1045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FC860-13A7-4599-B6FF-989FB798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BBEC04-F41C-4DE6-8E98-9EFB5FD0C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376ED3-A6DA-4CBF-9757-C5AF88E8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2D1F4A-FA6F-4C18-802E-B0E773FDB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FCB0A5-797A-41A4-BC42-62C148CB9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2B3596-9500-4030-BAAC-3946433B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99CB-2ACE-40E6-ABCF-E9BFCF1F785A}" type="datetimeFigureOut">
              <a:rPr lang="en-IN" smtClean="0"/>
              <a:t>01-01-2019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4CA5DCF-BCC4-4F16-8A23-87052930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18BB0C-28A2-4745-9021-BB442DEA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118-7B9B-460B-9704-952B1045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07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9BB8E-D990-443A-B47E-2E6E6C42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D447DB-2021-4DCE-A1F0-AE28B1FD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99CB-2ACE-40E6-ABCF-E9BFCF1F785A}" type="datetimeFigureOut">
              <a:rPr lang="en-IN" smtClean="0"/>
              <a:t>01-01-2019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47A840-97E3-485E-9A13-B8E6DED5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4FB2DB-4450-455E-9EFB-65F93E56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118-7B9B-460B-9704-952B1045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9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210223C-21C0-477B-86A1-465B945E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99CB-2ACE-40E6-ABCF-E9BFCF1F785A}" type="datetimeFigureOut">
              <a:rPr lang="en-IN" smtClean="0"/>
              <a:t>01-01-2019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B279ED-C547-4E1D-906D-D708AAB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E4423A-026F-4134-A97E-E9B4B9E7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118-7B9B-460B-9704-952B1045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6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BD12C-4404-4DFE-A0D0-E8D1733D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8C5523-534E-4856-85E3-FEF00586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28D975-AE2B-4B7A-A1C6-DBCCCD2BC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BBFDB8-58B4-4C38-BF70-EB52C141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99CB-2ACE-40E6-ABCF-E9BFCF1F785A}" type="datetimeFigureOut">
              <a:rPr lang="en-IN" smtClean="0"/>
              <a:t>01-01-2019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7950A6-0585-4EF1-B619-FE931D6E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468E40-4A51-49FE-97AB-6F783BAF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118-7B9B-460B-9704-952B1045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38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1F657-FD85-498E-AABD-FB6E6601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18DA57-BBB0-4AB5-AE60-8AA591D9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80C3C8-77CF-43B5-A31C-EE1935E9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11924F-BEDC-43F7-AA65-B6DBF9B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99CB-2ACE-40E6-ABCF-E9BFCF1F785A}" type="datetimeFigureOut">
              <a:rPr lang="en-IN" smtClean="0"/>
              <a:t>01-01-2019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7ABAF4-3B95-4310-AFEC-C8AA067C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A19C20-04E5-430E-A24F-BE5EC225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118-7B9B-460B-9704-952B1045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58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8F73B4-6A0E-4C67-9A13-6B7F354B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8FF9F0-1102-497C-A0E8-8FE9CD49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76CD51-7C8E-43ED-8C8E-8D66659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99CB-2ACE-40E6-ABCF-E9BFCF1F785A}" type="datetimeFigureOut">
              <a:rPr lang="en-IN" smtClean="0"/>
              <a:t>01-01-2019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FA8849-4C3C-4235-ACE0-5389A7558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D70265-C799-4F29-A74F-080C3DF39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A118-7B9B-460B-9704-952B1045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3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be 75">
            <a:extLst>
              <a:ext uri="{FF2B5EF4-FFF2-40B4-BE49-F238E27FC236}">
                <a16:creationId xmlns:a16="http://schemas.microsoft.com/office/drawing/2014/main" xmlns="" id="{D2EEA8A0-BDDB-421D-9811-8C409AEC72AA}"/>
              </a:ext>
            </a:extLst>
          </p:cNvPr>
          <p:cNvSpPr/>
          <p:nvPr/>
        </p:nvSpPr>
        <p:spPr>
          <a:xfrm>
            <a:off x="1271016" y="740076"/>
            <a:ext cx="5166662" cy="2086376"/>
          </a:xfrm>
          <a:prstGeom prst="cube">
            <a:avLst>
              <a:gd name="adj" fmla="val 548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BAB725-3E3D-4ACB-9375-8C81E8583405}"/>
              </a:ext>
            </a:extLst>
          </p:cNvPr>
          <p:cNvSpPr/>
          <p:nvPr/>
        </p:nvSpPr>
        <p:spPr>
          <a:xfrm>
            <a:off x="851383" y="4700409"/>
            <a:ext cx="3940935" cy="13332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1645720F-8832-4CE5-978B-D5A6E15E0A69}"/>
              </a:ext>
            </a:extLst>
          </p:cNvPr>
          <p:cNvCxnSpPr/>
          <p:nvPr/>
        </p:nvCxnSpPr>
        <p:spPr>
          <a:xfrm flipV="1">
            <a:off x="851383" y="4183976"/>
            <a:ext cx="0" cy="516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9D3C9D53-0FE5-4F29-815B-83A1F144D8E1}"/>
              </a:ext>
            </a:extLst>
          </p:cNvPr>
          <p:cNvCxnSpPr/>
          <p:nvPr/>
        </p:nvCxnSpPr>
        <p:spPr>
          <a:xfrm flipV="1">
            <a:off x="4792318" y="4145876"/>
            <a:ext cx="0" cy="554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DA5DECE8-6404-444A-B839-A8E6ACD3937E}"/>
              </a:ext>
            </a:extLst>
          </p:cNvPr>
          <p:cNvCxnSpPr/>
          <p:nvPr/>
        </p:nvCxnSpPr>
        <p:spPr>
          <a:xfrm>
            <a:off x="851383" y="4423142"/>
            <a:ext cx="3940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99484C-A0E2-41C2-B3E6-0784F4080733}"/>
              </a:ext>
            </a:extLst>
          </p:cNvPr>
          <p:cNvSpPr txBox="1"/>
          <p:nvPr/>
        </p:nvSpPr>
        <p:spPr>
          <a:xfrm>
            <a:off x="2500604" y="410981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12 </a:t>
            </a:r>
            <a:r>
              <a:rPr lang="en-GB" b="1" dirty="0"/>
              <a:t>cm</a:t>
            </a:r>
            <a:endParaRPr lang="en-IN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9B56AB6F-479A-4644-97C3-843D3B5FD6AA}"/>
              </a:ext>
            </a:extLst>
          </p:cNvPr>
          <p:cNvSpPr/>
          <p:nvPr/>
        </p:nvSpPr>
        <p:spPr>
          <a:xfrm>
            <a:off x="5745473" y="4791894"/>
            <a:ext cx="2172846" cy="12644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F97EDC7F-DAE2-4647-9013-A433C143B733}"/>
              </a:ext>
            </a:extLst>
          </p:cNvPr>
          <p:cNvCxnSpPr/>
          <p:nvPr/>
        </p:nvCxnSpPr>
        <p:spPr>
          <a:xfrm flipH="1">
            <a:off x="266402" y="4700409"/>
            <a:ext cx="584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F39334AC-27A1-4CE6-9561-E1DAE87CAB86}"/>
              </a:ext>
            </a:extLst>
          </p:cNvPr>
          <p:cNvCxnSpPr/>
          <p:nvPr/>
        </p:nvCxnSpPr>
        <p:spPr>
          <a:xfrm flipH="1">
            <a:off x="646129" y="4698777"/>
            <a:ext cx="17928" cy="1302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EDE0465-87EC-4E37-B9B7-E1261136C21E}"/>
              </a:ext>
            </a:extLst>
          </p:cNvPr>
          <p:cNvSpPr txBox="1"/>
          <p:nvPr/>
        </p:nvSpPr>
        <p:spPr>
          <a:xfrm>
            <a:off x="-107258" y="5175115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1.5 </a:t>
            </a:r>
            <a:r>
              <a:rPr lang="en-GB" sz="1600" b="1" dirty="0"/>
              <a:t>cm</a:t>
            </a:r>
            <a:endParaRPr lang="en-IN" sz="1600" b="1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73BBBCFD-281C-40BA-A68B-DAB3522F34C0}"/>
              </a:ext>
            </a:extLst>
          </p:cNvPr>
          <p:cNvSpPr/>
          <p:nvPr/>
        </p:nvSpPr>
        <p:spPr>
          <a:xfrm>
            <a:off x="6799812" y="5756855"/>
            <a:ext cx="109728" cy="109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E9339027-F39B-4EBC-90AE-9526914B36BE}"/>
              </a:ext>
            </a:extLst>
          </p:cNvPr>
          <p:cNvCxnSpPr/>
          <p:nvPr/>
        </p:nvCxnSpPr>
        <p:spPr>
          <a:xfrm>
            <a:off x="8061616" y="4791894"/>
            <a:ext cx="19855" cy="1247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C9F84ED-CD5F-4C08-BF8B-2631033B60B4}"/>
              </a:ext>
            </a:extLst>
          </p:cNvPr>
          <p:cNvSpPr txBox="1"/>
          <p:nvPr/>
        </p:nvSpPr>
        <p:spPr>
          <a:xfrm>
            <a:off x="8061616" y="50950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1.5</a:t>
            </a:r>
            <a:r>
              <a:rPr lang="en-GB" b="1" dirty="0" smtClean="0"/>
              <a:t> </a:t>
            </a:r>
            <a:r>
              <a:rPr lang="en-GB" b="1" dirty="0"/>
              <a:t>cm</a:t>
            </a:r>
            <a:endParaRPr lang="en-IN" b="1" dirty="0"/>
          </a:p>
        </p:txBody>
      </p:sp>
      <p:sp>
        <p:nvSpPr>
          <p:cNvPr id="85" name="Flowchart: Data 84">
            <a:extLst>
              <a:ext uri="{FF2B5EF4-FFF2-40B4-BE49-F238E27FC236}">
                <a16:creationId xmlns:a16="http://schemas.microsoft.com/office/drawing/2014/main" xmlns="" id="{CE6E3A6C-52DE-46C6-9C13-925944E093C2}"/>
              </a:ext>
            </a:extLst>
          </p:cNvPr>
          <p:cNvSpPr/>
          <p:nvPr/>
        </p:nvSpPr>
        <p:spPr>
          <a:xfrm>
            <a:off x="1950224" y="920681"/>
            <a:ext cx="3817357" cy="728908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B382FD91-4110-4442-9DD9-7DF0FF452D02}"/>
              </a:ext>
            </a:extLst>
          </p:cNvPr>
          <p:cNvSpPr/>
          <p:nvPr/>
        </p:nvSpPr>
        <p:spPr>
          <a:xfrm>
            <a:off x="5809931" y="2044399"/>
            <a:ext cx="109728" cy="109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46FFB5FA-CF73-4710-B985-68F8FED43D57}"/>
              </a:ext>
            </a:extLst>
          </p:cNvPr>
          <p:cNvCxnSpPr>
            <a:cxnSpLocks/>
          </p:cNvCxnSpPr>
          <p:nvPr/>
        </p:nvCxnSpPr>
        <p:spPr>
          <a:xfrm flipH="1">
            <a:off x="1517465" y="1643613"/>
            <a:ext cx="426787" cy="3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F9742F5C-951B-4E39-BE7C-F0F210ECB1BF}"/>
              </a:ext>
            </a:extLst>
          </p:cNvPr>
          <p:cNvCxnSpPr>
            <a:cxnSpLocks/>
          </p:cNvCxnSpPr>
          <p:nvPr/>
        </p:nvCxnSpPr>
        <p:spPr>
          <a:xfrm>
            <a:off x="5005331" y="1649589"/>
            <a:ext cx="528113" cy="150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80B48658-9342-49DF-8BB4-A71981194F37}"/>
              </a:ext>
            </a:extLst>
          </p:cNvPr>
          <p:cNvCxnSpPr>
            <a:cxnSpLocks/>
          </p:cNvCxnSpPr>
          <p:nvPr/>
        </p:nvCxnSpPr>
        <p:spPr>
          <a:xfrm flipH="1" flipV="1">
            <a:off x="2258028" y="920680"/>
            <a:ext cx="445910" cy="4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7AFA287F-D2CC-400E-A4D7-C67CB4FDF28D}"/>
              </a:ext>
            </a:extLst>
          </p:cNvPr>
          <p:cNvCxnSpPr>
            <a:cxnSpLocks/>
          </p:cNvCxnSpPr>
          <p:nvPr/>
        </p:nvCxnSpPr>
        <p:spPr>
          <a:xfrm flipH="1">
            <a:off x="5767585" y="920680"/>
            <a:ext cx="519951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2" name="&quot;Not Allowed&quot; Symbol 151">
            <a:extLst>
              <a:ext uri="{FF2B5EF4-FFF2-40B4-BE49-F238E27FC236}">
                <a16:creationId xmlns:a16="http://schemas.microsoft.com/office/drawing/2014/main" xmlns="" id="{6628B31D-D0FE-4884-A9AE-D7870130E020}"/>
              </a:ext>
            </a:extLst>
          </p:cNvPr>
          <p:cNvSpPr/>
          <p:nvPr/>
        </p:nvSpPr>
        <p:spPr>
          <a:xfrm>
            <a:off x="4648654" y="2278385"/>
            <a:ext cx="143664" cy="136999"/>
          </a:xfrm>
          <a:prstGeom prst="noSmoking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6" name="&quot;Not Allowed&quot; Symbol 155">
            <a:extLst>
              <a:ext uri="{FF2B5EF4-FFF2-40B4-BE49-F238E27FC236}">
                <a16:creationId xmlns:a16="http://schemas.microsoft.com/office/drawing/2014/main" xmlns="" id="{54D7112D-A590-4355-85A2-9BAE3D47CF57}"/>
              </a:ext>
            </a:extLst>
          </p:cNvPr>
          <p:cNvSpPr/>
          <p:nvPr/>
        </p:nvSpPr>
        <p:spPr>
          <a:xfrm>
            <a:off x="1490340" y="2266995"/>
            <a:ext cx="143657" cy="136996"/>
          </a:xfrm>
          <a:prstGeom prst="noSmoking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8" name="&quot;Not Allowed&quot; Symbol 167">
            <a:extLst>
              <a:ext uri="{FF2B5EF4-FFF2-40B4-BE49-F238E27FC236}">
                <a16:creationId xmlns:a16="http://schemas.microsoft.com/office/drawing/2014/main" xmlns="" id="{A419EF30-BC8E-4C00-977C-2A4D007FB39A}"/>
              </a:ext>
            </a:extLst>
          </p:cNvPr>
          <p:cNvSpPr/>
          <p:nvPr/>
        </p:nvSpPr>
        <p:spPr>
          <a:xfrm>
            <a:off x="1210738" y="5431726"/>
            <a:ext cx="143664" cy="136999"/>
          </a:xfrm>
          <a:prstGeom prst="noSmoking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7E69D03A-C6C3-4A1B-979C-D1CCE74D141B}"/>
              </a:ext>
            </a:extLst>
          </p:cNvPr>
          <p:cNvCxnSpPr>
            <a:cxnSpLocks/>
          </p:cNvCxnSpPr>
          <p:nvPr/>
        </p:nvCxnSpPr>
        <p:spPr>
          <a:xfrm flipV="1">
            <a:off x="5745473" y="6149327"/>
            <a:ext cx="217284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CBE2786C-36DF-41EB-938F-3A49A193D64B}"/>
              </a:ext>
            </a:extLst>
          </p:cNvPr>
          <p:cNvSpPr txBox="1"/>
          <p:nvPr/>
        </p:nvSpPr>
        <p:spPr>
          <a:xfrm>
            <a:off x="6574562" y="616081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 </a:t>
            </a:r>
            <a:r>
              <a:rPr lang="en-GB" b="1" dirty="0"/>
              <a:t>cm</a:t>
            </a:r>
            <a:endParaRPr lang="en-IN" b="1" dirty="0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xmlns="" id="{C36B48AF-A1DF-4B04-B458-29C089E2D21B}"/>
              </a:ext>
            </a:extLst>
          </p:cNvPr>
          <p:cNvGrpSpPr/>
          <p:nvPr/>
        </p:nvGrpSpPr>
        <p:grpSpPr>
          <a:xfrm>
            <a:off x="8650686" y="328766"/>
            <a:ext cx="3394847" cy="3662763"/>
            <a:chOff x="7960090" y="-6530"/>
            <a:chExt cx="3394847" cy="3662763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xmlns="" id="{A257EED9-A0BA-4C56-B743-EE7B9CA89AFA}"/>
                </a:ext>
              </a:extLst>
            </p:cNvPr>
            <p:cNvGrpSpPr/>
            <p:nvPr/>
          </p:nvGrpSpPr>
          <p:grpSpPr>
            <a:xfrm>
              <a:off x="7960090" y="0"/>
              <a:ext cx="3056992" cy="3606761"/>
              <a:chOff x="7978680" y="445513"/>
              <a:chExt cx="2015665" cy="2354141"/>
            </a:xfrm>
          </p:grpSpPr>
          <p:sp>
            <p:nvSpPr>
              <p:cNvPr id="175" name="L-Shape 174">
                <a:extLst>
                  <a:ext uri="{FF2B5EF4-FFF2-40B4-BE49-F238E27FC236}">
                    <a16:creationId xmlns:a16="http://schemas.microsoft.com/office/drawing/2014/main" xmlns="" id="{02DAC61E-DECF-4A14-A02C-41A2D02A078D}"/>
                  </a:ext>
                </a:extLst>
              </p:cNvPr>
              <p:cNvSpPr/>
              <p:nvPr/>
            </p:nvSpPr>
            <p:spPr>
              <a:xfrm>
                <a:off x="7978682" y="806603"/>
                <a:ext cx="2015663" cy="1993051"/>
              </a:xfrm>
              <a:prstGeom prst="corner">
                <a:avLst>
                  <a:gd name="adj1" fmla="val 18362"/>
                  <a:gd name="adj2" fmla="val 1677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7" name="L-Shape 176">
                <a:extLst>
                  <a:ext uri="{FF2B5EF4-FFF2-40B4-BE49-F238E27FC236}">
                    <a16:creationId xmlns:a16="http://schemas.microsoft.com/office/drawing/2014/main" xmlns="" id="{5B12B1B7-91EA-4513-8CA1-F45EB5510D8A}"/>
                  </a:ext>
                </a:extLst>
              </p:cNvPr>
              <p:cNvSpPr/>
              <p:nvPr/>
            </p:nvSpPr>
            <p:spPr>
              <a:xfrm rot="10800000">
                <a:off x="7978680" y="445513"/>
                <a:ext cx="2015663" cy="1993051"/>
              </a:xfrm>
              <a:prstGeom prst="corner">
                <a:avLst>
                  <a:gd name="adj1" fmla="val 18362"/>
                  <a:gd name="adj2" fmla="val 1677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xmlns="" id="{E184B895-A255-4C6F-ACDB-3073F00A1A56}"/>
                </a:ext>
              </a:extLst>
            </p:cNvPr>
            <p:cNvCxnSpPr>
              <a:cxnSpLocks/>
            </p:cNvCxnSpPr>
            <p:nvPr/>
          </p:nvCxnSpPr>
          <p:spPr>
            <a:xfrm>
              <a:off x="10194878" y="1696057"/>
              <a:ext cx="382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xmlns="" id="{C7FFD409-0D56-4FBF-8B3D-77F601E13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0183" y="1696057"/>
              <a:ext cx="364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971FDEF0-3BBA-4A45-95D2-83F629453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3630" y="3047007"/>
              <a:ext cx="1" cy="55612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8107FF05-664F-4A1A-AF4A-5FADAE32F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1185" y="3043373"/>
              <a:ext cx="0" cy="55975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05D5E233-8373-4E03-A3BE-A5F67E73B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2551" y="-5195"/>
              <a:ext cx="0" cy="55975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C171C8ED-A4A7-4ECA-BDD5-35C11910F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4651" y="-6530"/>
              <a:ext cx="0" cy="55975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xmlns="" id="{0A2DE322-59BB-4CA4-AF27-DBE15A0AB45B}"/>
                </a:ext>
              </a:extLst>
            </p:cNvPr>
            <p:cNvCxnSpPr/>
            <p:nvPr/>
          </p:nvCxnSpPr>
          <p:spPr>
            <a:xfrm flipV="1">
              <a:off x="8469672" y="3323249"/>
              <a:ext cx="205829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52EACAB7-77C8-461F-8DD4-05D6BDA76D64}"/>
                </a:ext>
              </a:extLst>
            </p:cNvPr>
            <p:cNvSpPr txBox="1"/>
            <p:nvPr/>
          </p:nvSpPr>
          <p:spPr>
            <a:xfrm>
              <a:off x="9053294" y="328690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2</a:t>
              </a:r>
              <a:r>
                <a:rPr lang="en-GB" b="1" dirty="0" smtClean="0"/>
                <a:t> </a:t>
              </a:r>
              <a:r>
                <a:rPr lang="en-GB" b="1" dirty="0"/>
                <a:t>cm</a:t>
              </a:r>
              <a:endParaRPr lang="en-IN" b="1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xmlns="" id="{40D9377C-5FD0-491D-B82F-CA1F0EE21055}"/>
                </a:ext>
              </a:extLst>
            </p:cNvPr>
            <p:cNvSpPr txBox="1"/>
            <p:nvPr/>
          </p:nvSpPr>
          <p:spPr>
            <a:xfrm>
              <a:off x="10489084" y="153787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0.7</a:t>
              </a:r>
              <a:r>
                <a:rPr lang="en-GB" sz="1200" b="1" dirty="0" smtClean="0"/>
                <a:t> </a:t>
              </a:r>
              <a:r>
                <a:rPr lang="en-GB" sz="1200" b="1" dirty="0"/>
                <a:t>cm</a:t>
              </a:r>
              <a:endParaRPr lang="en-IN" sz="1200" b="1" dirty="0"/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xmlns="" id="{B94F2561-D1C7-40AE-93F8-453CD5C52380}"/>
              </a:ext>
            </a:extLst>
          </p:cNvPr>
          <p:cNvCxnSpPr>
            <a:stCxn id="177" idx="1"/>
          </p:cNvCxnSpPr>
          <p:nvPr/>
        </p:nvCxnSpPr>
        <p:spPr>
          <a:xfrm flipH="1">
            <a:off x="10177608" y="335296"/>
            <a:ext cx="1572" cy="554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405D6070-5912-4A23-8D96-C22ACC1CA59B}"/>
              </a:ext>
            </a:extLst>
          </p:cNvPr>
          <p:cNvSpPr txBox="1"/>
          <p:nvPr/>
        </p:nvSpPr>
        <p:spPr>
          <a:xfrm>
            <a:off x="10177605" y="48489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0.7</a:t>
            </a:r>
            <a:r>
              <a:rPr lang="en-GB" sz="1200" b="1" dirty="0" smtClean="0"/>
              <a:t> </a:t>
            </a:r>
            <a:r>
              <a:rPr lang="en-GB" sz="1200" b="1" dirty="0"/>
              <a:t>cm</a:t>
            </a:r>
            <a:endParaRPr lang="en-IN" sz="1200" b="1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xmlns="" id="{D120BD43-0CE1-4C65-9FBE-0840D5260F58}"/>
              </a:ext>
            </a:extLst>
          </p:cNvPr>
          <p:cNvSpPr/>
          <p:nvPr/>
        </p:nvSpPr>
        <p:spPr>
          <a:xfrm>
            <a:off x="5978536" y="2680702"/>
            <a:ext cx="63880" cy="758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C3E18DB5-E9B7-409B-B48F-E8BE361A7B8C}"/>
              </a:ext>
            </a:extLst>
          </p:cNvPr>
          <p:cNvSpPr txBox="1"/>
          <p:nvPr/>
        </p:nvSpPr>
        <p:spPr>
          <a:xfrm>
            <a:off x="6025690" y="2581743"/>
            <a:ext cx="99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1.5 </a:t>
            </a:r>
            <a:r>
              <a:rPr lang="en-GB" sz="1200" b="1" dirty="0"/>
              <a:t>mm</a:t>
            </a:r>
            <a:endParaRPr lang="en-IN" sz="1200" b="1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1BAE0B69-3A16-4776-9D39-F7F14F126118}"/>
              </a:ext>
            </a:extLst>
          </p:cNvPr>
          <p:cNvSpPr txBox="1"/>
          <p:nvPr/>
        </p:nvSpPr>
        <p:spPr>
          <a:xfrm>
            <a:off x="7634898" y="318972"/>
            <a:ext cx="10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top view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xmlns="" id="{4E05A5FC-A607-4CE2-B0E3-1CEE097C4400}"/>
              </a:ext>
            </a:extLst>
          </p:cNvPr>
          <p:cNvSpPr txBox="1"/>
          <p:nvPr/>
        </p:nvSpPr>
        <p:spPr>
          <a:xfrm>
            <a:off x="4611604" y="3691943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side view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B382FD91-4110-4442-9DD9-7DF0FF452D02}"/>
              </a:ext>
            </a:extLst>
          </p:cNvPr>
          <p:cNvSpPr/>
          <p:nvPr/>
        </p:nvSpPr>
        <p:spPr>
          <a:xfrm>
            <a:off x="4484091" y="2545556"/>
            <a:ext cx="109728" cy="109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&quot;Not Allowed&quot; Symbol 151">
            <a:extLst>
              <a:ext uri="{FF2B5EF4-FFF2-40B4-BE49-F238E27FC236}">
                <a16:creationId xmlns:a16="http://schemas.microsoft.com/office/drawing/2014/main" xmlns="" id="{6628B31D-D0FE-4884-A9AE-D7870130E020}"/>
              </a:ext>
            </a:extLst>
          </p:cNvPr>
          <p:cNvSpPr/>
          <p:nvPr/>
        </p:nvSpPr>
        <p:spPr>
          <a:xfrm>
            <a:off x="5005331" y="2270803"/>
            <a:ext cx="143664" cy="136999"/>
          </a:xfrm>
          <a:prstGeom prst="noSmoking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B382FD91-4110-4442-9DD9-7DF0FF452D02}"/>
              </a:ext>
            </a:extLst>
          </p:cNvPr>
          <p:cNvSpPr/>
          <p:nvPr/>
        </p:nvSpPr>
        <p:spPr>
          <a:xfrm>
            <a:off x="4869309" y="2543813"/>
            <a:ext cx="109728" cy="109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857882" y="5853062"/>
            <a:ext cx="8741" cy="224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64749" y="5853062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2mm</a:t>
            </a:r>
            <a:endParaRPr lang="te-IN" sz="1200" dirty="0">
              <a:solidFill>
                <a:srgbClr val="FF000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F97EDC7F-DAE2-4647-9013-A433C143B733}"/>
              </a:ext>
            </a:extLst>
          </p:cNvPr>
          <p:cNvCxnSpPr/>
          <p:nvPr/>
        </p:nvCxnSpPr>
        <p:spPr>
          <a:xfrm flipH="1">
            <a:off x="266402" y="6033638"/>
            <a:ext cx="584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&quot;Not Allowed&quot; Symbol 151">
            <a:extLst>
              <a:ext uri="{FF2B5EF4-FFF2-40B4-BE49-F238E27FC236}">
                <a16:creationId xmlns:a16="http://schemas.microsoft.com/office/drawing/2014/main" xmlns="" id="{6628B31D-D0FE-4884-A9AE-D7870130E020}"/>
              </a:ext>
            </a:extLst>
          </p:cNvPr>
          <p:cNvSpPr/>
          <p:nvPr/>
        </p:nvSpPr>
        <p:spPr>
          <a:xfrm>
            <a:off x="4132256" y="5431726"/>
            <a:ext cx="143664" cy="136999"/>
          </a:xfrm>
          <a:prstGeom prst="noSmoking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xmlns="" id="{B382FD91-4110-4442-9DD9-7DF0FF452D02}"/>
              </a:ext>
            </a:extLst>
          </p:cNvPr>
          <p:cNvSpPr/>
          <p:nvPr/>
        </p:nvSpPr>
        <p:spPr>
          <a:xfrm>
            <a:off x="3967693" y="5698897"/>
            <a:ext cx="109728" cy="109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&quot;Not Allowed&quot; Symbol 151">
            <a:extLst>
              <a:ext uri="{FF2B5EF4-FFF2-40B4-BE49-F238E27FC236}">
                <a16:creationId xmlns:a16="http://schemas.microsoft.com/office/drawing/2014/main" xmlns="" id="{6628B31D-D0FE-4884-A9AE-D7870130E020}"/>
              </a:ext>
            </a:extLst>
          </p:cNvPr>
          <p:cNvSpPr/>
          <p:nvPr/>
        </p:nvSpPr>
        <p:spPr>
          <a:xfrm>
            <a:off x="4488933" y="5424144"/>
            <a:ext cx="143664" cy="136999"/>
          </a:xfrm>
          <a:prstGeom prst="noSmoking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xmlns="" id="{B382FD91-4110-4442-9DD9-7DF0FF452D02}"/>
              </a:ext>
            </a:extLst>
          </p:cNvPr>
          <p:cNvSpPr/>
          <p:nvPr/>
        </p:nvSpPr>
        <p:spPr>
          <a:xfrm>
            <a:off x="4352911" y="5697154"/>
            <a:ext cx="109728" cy="109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51383" y="6137271"/>
            <a:ext cx="3148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7299484C-A0E2-41C2-B3E6-0784F4080733}"/>
              </a:ext>
            </a:extLst>
          </p:cNvPr>
          <p:cNvSpPr txBox="1"/>
          <p:nvPr/>
        </p:nvSpPr>
        <p:spPr>
          <a:xfrm>
            <a:off x="2217379" y="5931486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10 </a:t>
            </a:r>
            <a:r>
              <a:rPr lang="en-GB" sz="1100" b="1" dirty="0"/>
              <a:t>cm</a:t>
            </a:r>
            <a:endParaRPr lang="en-IN" sz="11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7299484C-A0E2-41C2-B3E6-0784F4080733}"/>
              </a:ext>
            </a:extLst>
          </p:cNvPr>
          <p:cNvSpPr txBox="1"/>
          <p:nvPr/>
        </p:nvSpPr>
        <p:spPr>
          <a:xfrm>
            <a:off x="2988077" y="6145918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11 </a:t>
            </a:r>
            <a:r>
              <a:rPr lang="en-GB" sz="1100" b="1" dirty="0"/>
              <a:t>cm</a:t>
            </a:r>
            <a:endParaRPr lang="en-IN" sz="1100" b="1" dirty="0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851383" y="6347788"/>
            <a:ext cx="3527308" cy="145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02998" y="5768911"/>
            <a:ext cx="0" cy="44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51383" y="6033638"/>
            <a:ext cx="0" cy="44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394733" y="5788956"/>
            <a:ext cx="6160" cy="6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3121" y="5735084"/>
            <a:ext cx="632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04450" y="6033638"/>
            <a:ext cx="213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78872" y="5735084"/>
            <a:ext cx="0" cy="298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90210" y="579298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3mm</a:t>
            </a:r>
            <a:endParaRPr lang="te-IN" sz="14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255939" y="3064042"/>
            <a:ext cx="481872" cy="108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575160" y="2756562"/>
            <a:ext cx="1256736" cy="177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26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Gautami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Kumar C</dc:creator>
  <cp:lastModifiedBy>P.Srinivas</cp:lastModifiedBy>
  <cp:revision>27</cp:revision>
  <dcterms:created xsi:type="dcterms:W3CDTF">2018-09-06T19:14:15Z</dcterms:created>
  <dcterms:modified xsi:type="dcterms:W3CDTF">2019-01-01T07:47:24Z</dcterms:modified>
</cp:coreProperties>
</file>