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4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C822-EFF3-4B5E-AFA3-B5E3A1BDE01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571E-5C9B-444A-8DFA-A346C8A7B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6961" y="1692322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304.8 mm(12inch)× 304.8mm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3mm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5153" y="1473958"/>
            <a:ext cx="5063319" cy="3889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3583" y="423080"/>
            <a:ext cx="826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provide 4 acrylic sheet with same size ,please cut with specific design as given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764274" y="532262"/>
            <a:ext cx="5431810" cy="5595582"/>
          </a:xfrm>
          <a:prstGeom prst="donut">
            <a:avLst>
              <a:gd name="adj" fmla="val 1265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6279" y="1178414"/>
            <a:ext cx="627797" cy="655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0631" y="4854713"/>
            <a:ext cx="627797" cy="655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0100" y="3001384"/>
            <a:ext cx="627797" cy="656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00265" y="3002506"/>
            <a:ext cx="627797" cy="655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V="1">
            <a:off x="764274" y="3330052"/>
            <a:ext cx="698310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1670" y="3350525"/>
            <a:ext cx="1163519" cy="313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25mm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58714" y="3772633"/>
            <a:ext cx="1163519" cy="313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15mm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0076" y="1927015"/>
            <a:ext cx="2980202" cy="280835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81060" y="3170155"/>
            <a:ext cx="1012372" cy="727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160mm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52389" y="3714872"/>
            <a:ext cx="627797" cy="48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2"/>
            <a:endCxn id="17" idx="6"/>
          </p:cNvCxnSpPr>
          <p:nvPr/>
        </p:nvCxnSpPr>
        <p:spPr>
          <a:xfrm>
            <a:off x="1644571" y="3344308"/>
            <a:ext cx="33862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84371" y="2918507"/>
            <a:ext cx="659022" cy="285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4mm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onut 16"/>
          <p:cNvSpPr/>
          <p:nvPr/>
        </p:nvSpPr>
        <p:spPr>
          <a:xfrm>
            <a:off x="1644571" y="3176272"/>
            <a:ext cx="338622" cy="336072"/>
          </a:xfrm>
          <a:prstGeom prst="donut">
            <a:avLst>
              <a:gd name="adj" fmla="val 4421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4971162" y="3162015"/>
            <a:ext cx="338622" cy="336072"/>
          </a:xfrm>
          <a:prstGeom prst="donut">
            <a:avLst>
              <a:gd name="adj" fmla="val 4421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3310235" y="4927497"/>
            <a:ext cx="338622" cy="336072"/>
          </a:xfrm>
          <a:prstGeom prst="donut">
            <a:avLst>
              <a:gd name="adj" fmla="val 4421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3310235" y="1401095"/>
            <a:ext cx="338622" cy="336072"/>
          </a:xfrm>
          <a:prstGeom prst="donut">
            <a:avLst>
              <a:gd name="adj" fmla="val 4421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18537" y="5083386"/>
            <a:ext cx="2491698" cy="362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4867" y="5484636"/>
            <a:ext cx="1297459" cy="690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 for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brass Screw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760604" y="3002507"/>
            <a:ext cx="329" cy="65509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74445" y="312379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20mm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9280" y="121492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  from the acrylic sheet 4 pieces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2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bibhuti bhusan nayak</dc:creator>
  <cp:lastModifiedBy>bibhuti bhusan nayak</cp:lastModifiedBy>
  <cp:revision>2</cp:revision>
  <dcterms:created xsi:type="dcterms:W3CDTF">2019-10-01T11:48:58Z</dcterms:created>
  <dcterms:modified xsi:type="dcterms:W3CDTF">2019-10-01T12:02:49Z</dcterms:modified>
</cp:coreProperties>
</file>