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044D-A36C-41F9-AC57-A0A92F85D58E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2155-EC3C-4EAC-998C-93AED7D99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1771" y="-111182"/>
            <a:ext cx="5407430" cy="7209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6949" y="2493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Mild steel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955964"/>
            <a:ext cx="9144000" cy="52924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53306" y="18248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Mild steel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2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1</cp:revision>
  <dcterms:created xsi:type="dcterms:W3CDTF">2019-11-08T09:12:05Z</dcterms:created>
  <dcterms:modified xsi:type="dcterms:W3CDTF">2019-11-08T09:14:27Z</dcterms:modified>
</cp:coreProperties>
</file>