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25F7-7FA8-4518-A904-0647C362634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C055-D617-45FE-B3D6-06620B4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roup 1053"/>
          <p:cNvGrpSpPr/>
          <p:nvPr/>
        </p:nvGrpSpPr>
        <p:grpSpPr>
          <a:xfrm>
            <a:off x="868112" y="841003"/>
            <a:ext cx="10720361" cy="5542596"/>
            <a:chOff x="755568" y="1347445"/>
            <a:chExt cx="10720361" cy="5542596"/>
          </a:xfrm>
        </p:grpSpPr>
        <p:grpSp>
          <p:nvGrpSpPr>
            <p:cNvPr id="10" name="Group 9"/>
            <p:cNvGrpSpPr/>
            <p:nvPr/>
          </p:nvGrpSpPr>
          <p:grpSpPr>
            <a:xfrm>
              <a:off x="755568" y="1360267"/>
              <a:ext cx="1449436" cy="5062195"/>
              <a:chOff x="1600797" y="620522"/>
              <a:chExt cx="1280553" cy="4609732"/>
            </a:xfrm>
          </p:grpSpPr>
          <p:sp>
            <p:nvSpPr>
              <p:cNvPr id="4" name="Can 3"/>
              <p:cNvSpPr/>
              <p:nvPr/>
            </p:nvSpPr>
            <p:spPr>
              <a:xfrm>
                <a:off x="1828801" y="1171134"/>
                <a:ext cx="623454" cy="4059120"/>
              </a:xfrm>
              <a:prstGeom prst="can">
                <a:avLst>
                  <a:gd name="adj" fmla="val 65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Straight Arrow Connector 5"/>
              <p:cNvCxnSpPr>
                <a:stCxn id="4" idx="1"/>
                <a:endCxn id="4" idx="0"/>
              </p:cNvCxnSpPr>
              <p:nvPr/>
            </p:nvCxnSpPr>
            <p:spPr>
              <a:xfrm>
                <a:off x="2140529" y="1171134"/>
                <a:ext cx="0" cy="41769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 rot="16200000">
                <a:off x="1484176" y="3259364"/>
                <a:ext cx="1312701" cy="353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11.8” length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00797" y="620522"/>
                <a:ext cx="1280553" cy="364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1” diameter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6" name="Group 1045"/>
            <p:cNvGrpSpPr/>
            <p:nvPr/>
          </p:nvGrpSpPr>
          <p:grpSpPr>
            <a:xfrm>
              <a:off x="2360653" y="1347445"/>
              <a:ext cx="1449437" cy="5349248"/>
              <a:chOff x="3143211" y="1030402"/>
              <a:chExt cx="1327732" cy="4786867"/>
            </a:xfrm>
          </p:grpSpPr>
          <p:grpSp>
            <p:nvGrpSpPr>
              <p:cNvPr id="43" name="Group 42"/>
              <p:cNvGrpSpPr/>
              <p:nvPr/>
            </p:nvGrpSpPr>
            <p:grpSpPr>
              <a:xfrm rot="16200000">
                <a:off x="1742944" y="2954958"/>
                <a:ext cx="3988904" cy="1095424"/>
                <a:chOff x="4898559" y="3028738"/>
                <a:chExt cx="3000129" cy="1075857"/>
              </a:xfrm>
            </p:grpSpPr>
            <p:sp>
              <p:nvSpPr>
                <p:cNvPr id="38" name="Can 37"/>
                <p:cNvSpPr/>
                <p:nvPr/>
              </p:nvSpPr>
              <p:spPr>
                <a:xfrm rot="5400000">
                  <a:off x="5860695" y="2066602"/>
                  <a:ext cx="1075857" cy="3000129"/>
                </a:xfrm>
                <a:prstGeom prst="can">
                  <a:avLst>
                    <a:gd name="adj" fmla="val 5115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48697" y="3519707"/>
                  <a:ext cx="2222524" cy="11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699845" y="3548238"/>
                  <a:ext cx="758478" cy="755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271057" y="3542023"/>
                  <a:ext cx="400332" cy="6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143211" y="1030402"/>
                <a:ext cx="1327732" cy="358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1” diameter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3304895" y="1790064"/>
                <a:ext cx="877759" cy="3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3405799" y="5459224"/>
                <a:ext cx="997340" cy="358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– 1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6487152" y="1908893"/>
              <a:ext cx="498877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– 2: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 4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sides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rod with 4.1”  up to 9” in length of full rod.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center to end only 0.5” cut along the diameter as shown in fig – 2.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3" name="Group 1052"/>
            <p:cNvGrpSpPr/>
            <p:nvPr/>
          </p:nvGrpSpPr>
          <p:grpSpPr>
            <a:xfrm>
              <a:off x="4059939" y="1360267"/>
              <a:ext cx="2101646" cy="5529774"/>
              <a:chOff x="4059939" y="888766"/>
              <a:chExt cx="2101646" cy="5529774"/>
            </a:xfrm>
          </p:grpSpPr>
          <p:grpSp>
            <p:nvGrpSpPr>
              <p:cNvPr id="1050" name="Group 1049"/>
              <p:cNvGrpSpPr/>
              <p:nvPr/>
            </p:nvGrpSpPr>
            <p:grpSpPr>
              <a:xfrm>
                <a:off x="4059939" y="888766"/>
                <a:ext cx="2101646" cy="5529774"/>
                <a:chOff x="4974153" y="994176"/>
                <a:chExt cx="2101646" cy="5529774"/>
              </a:xfrm>
            </p:grpSpPr>
            <p:grpSp>
              <p:nvGrpSpPr>
                <p:cNvPr id="1044" name="Group 1043"/>
                <p:cNvGrpSpPr/>
                <p:nvPr/>
              </p:nvGrpSpPr>
              <p:grpSpPr>
                <a:xfrm>
                  <a:off x="4974153" y="994176"/>
                  <a:ext cx="2101646" cy="5094963"/>
                  <a:chOff x="5531276" y="664221"/>
                  <a:chExt cx="2656340" cy="5076957"/>
                </a:xfrm>
              </p:grpSpPr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5531276" y="967130"/>
                    <a:ext cx="2222525" cy="4774048"/>
                    <a:chOff x="5497805" y="444836"/>
                    <a:chExt cx="2222525" cy="4774048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5497805" y="444836"/>
                      <a:ext cx="2222525" cy="4718007"/>
                      <a:chOff x="6729126" y="1376800"/>
                      <a:chExt cx="2222525" cy="5597238"/>
                    </a:xfrm>
                  </p:grpSpPr>
                  <p:grpSp>
                    <p:nvGrpSpPr>
                      <p:cNvPr id="130" name="Group 129"/>
                      <p:cNvGrpSpPr/>
                      <p:nvPr/>
                    </p:nvGrpSpPr>
                    <p:grpSpPr>
                      <a:xfrm>
                        <a:off x="6907237" y="1666008"/>
                        <a:ext cx="1871003" cy="5308030"/>
                        <a:chOff x="7863840" y="2011645"/>
                        <a:chExt cx="1871003" cy="5308030"/>
                      </a:xfrm>
                    </p:grpSpPr>
                    <p:grpSp>
                      <p:nvGrpSpPr>
                        <p:cNvPr id="137" name="Group 136"/>
                        <p:cNvGrpSpPr/>
                        <p:nvPr/>
                      </p:nvGrpSpPr>
                      <p:grpSpPr>
                        <a:xfrm>
                          <a:off x="7863840" y="2011645"/>
                          <a:ext cx="1871003" cy="5308030"/>
                          <a:chOff x="7863840" y="2011645"/>
                          <a:chExt cx="1871003" cy="5308030"/>
                        </a:xfrm>
                      </p:grpSpPr>
                      <p:sp>
                        <p:nvSpPr>
                          <p:cNvPr id="139" name="Can 138"/>
                          <p:cNvSpPr/>
                          <p:nvPr/>
                        </p:nvSpPr>
                        <p:spPr>
                          <a:xfrm>
                            <a:off x="7863840" y="2011645"/>
                            <a:ext cx="1871003" cy="5308030"/>
                          </a:xfrm>
                          <a:prstGeom prst="can">
                            <a:avLst>
                              <a:gd name="adj" fmla="val 50000"/>
                            </a:avLst>
                          </a:prstGeom>
                          <a:solidFill>
                            <a:schemeClr val="bg1"/>
                          </a:solidFill>
                          <a:ln w="222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40" name="Group 139"/>
                          <p:cNvGrpSpPr/>
                          <p:nvPr/>
                        </p:nvGrpSpPr>
                        <p:grpSpPr>
                          <a:xfrm>
                            <a:off x="7880942" y="2011645"/>
                            <a:ext cx="1836797" cy="942567"/>
                            <a:chOff x="6090106" y="2668252"/>
                            <a:chExt cx="1836797" cy="942567"/>
                          </a:xfrm>
                        </p:grpSpPr>
                        <p:sp>
                          <p:nvSpPr>
                            <p:cNvPr id="141" name="Rectangle 140"/>
                            <p:cNvSpPr/>
                            <p:nvPr/>
                          </p:nvSpPr>
                          <p:spPr>
                            <a:xfrm rot="16200000">
                              <a:off x="6537221" y="3085635"/>
                              <a:ext cx="942567" cy="107802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42" name="Rectangle 141"/>
                            <p:cNvSpPr/>
                            <p:nvPr/>
                          </p:nvSpPr>
                          <p:spPr>
                            <a:xfrm rot="10800000">
                              <a:off x="6090106" y="3064771"/>
                              <a:ext cx="1836797" cy="98002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38" name="Rectangle 137"/>
                        <p:cNvSpPr/>
                        <p:nvPr/>
                      </p:nvSpPr>
                      <p:spPr>
                        <a:xfrm rot="16200000">
                          <a:off x="7169992" y="4135760"/>
                          <a:ext cx="3254001" cy="1078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1" name="Group 130"/>
                      <p:cNvGrpSpPr/>
                      <p:nvPr/>
                    </p:nvGrpSpPr>
                    <p:grpSpPr>
                      <a:xfrm>
                        <a:off x="7488674" y="1933145"/>
                        <a:ext cx="685963" cy="352008"/>
                        <a:chOff x="9677925" y="1917606"/>
                        <a:chExt cx="1104751" cy="468523"/>
                      </a:xfrm>
                    </p:grpSpPr>
                    <p:sp>
                      <p:nvSpPr>
                        <p:cNvPr id="135" name="Rectangle 134"/>
                        <p:cNvSpPr/>
                        <p:nvPr/>
                      </p:nvSpPr>
                      <p:spPr>
                        <a:xfrm rot="10800000" flipV="1">
                          <a:off x="9677925" y="2089366"/>
                          <a:ext cx="1104751" cy="142326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6" name="Rectangle 135"/>
                        <p:cNvSpPr/>
                        <p:nvPr/>
                      </p:nvSpPr>
                      <p:spPr>
                        <a:xfrm rot="16200000" flipV="1">
                          <a:off x="10018695" y="2073589"/>
                          <a:ext cx="468523" cy="156558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7430726" y="1825638"/>
                        <a:ext cx="801858" cy="51014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" name="Rectangle 132"/>
                      <p:cNvSpPr/>
                      <p:nvPr/>
                    </p:nvSpPr>
                    <p:spPr>
                      <a:xfrm rot="10800000">
                        <a:off x="6729126" y="2083755"/>
                        <a:ext cx="2222525" cy="608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 rot="16200000">
                        <a:off x="6618002" y="2565720"/>
                        <a:ext cx="2444778" cy="66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2" name="Group 1031"/>
                    <p:cNvGrpSpPr/>
                    <p:nvPr/>
                  </p:nvGrpSpPr>
                  <p:grpSpPr>
                    <a:xfrm>
                      <a:off x="6374231" y="4808478"/>
                      <a:ext cx="430717" cy="410406"/>
                      <a:chOff x="6374231" y="4808478"/>
                      <a:chExt cx="430717" cy="410406"/>
                    </a:xfrm>
                  </p:grpSpPr>
                  <p:sp>
                    <p:nvSpPr>
                      <p:cNvPr id="1030" name="Can 1029"/>
                      <p:cNvSpPr/>
                      <p:nvPr/>
                    </p:nvSpPr>
                    <p:spPr>
                      <a:xfrm flipV="1">
                        <a:off x="6467504" y="4808478"/>
                        <a:ext cx="265659" cy="410406"/>
                      </a:xfrm>
                      <a:prstGeom prst="can">
                        <a:avLst>
                          <a:gd name="adj" fmla="val 164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1" name="Oval 1030"/>
                      <p:cNvSpPr/>
                      <p:nvPr/>
                    </p:nvSpPr>
                    <p:spPr>
                      <a:xfrm>
                        <a:off x="6382918" y="4862060"/>
                        <a:ext cx="422030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4" name="Oval 163"/>
                      <p:cNvSpPr/>
                      <p:nvPr/>
                    </p:nvSpPr>
                    <p:spPr>
                      <a:xfrm>
                        <a:off x="6380570" y="4960266"/>
                        <a:ext cx="422030" cy="4156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5" name="Oval 164"/>
                      <p:cNvSpPr/>
                      <p:nvPr/>
                    </p:nvSpPr>
                    <p:spPr>
                      <a:xfrm>
                        <a:off x="6374231" y="5054316"/>
                        <a:ext cx="422030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035" name="Straight Arrow Connector 1034"/>
                  <p:cNvCxnSpPr>
                    <a:stCxn id="133" idx="1"/>
                  </p:cNvCxnSpPr>
                  <p:nvPr/>
                </p:nvCxnSpPr>
                <p:spPr>
                  <a:xfrm>
                    <a:off x="7753801" y="1588680"/>
                    <a:ext cx="0" cy="379567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6" name="TextBox 1035"/>
                  <p:cNvSpPr txBox="1"/>
                  <p:nvPr/>
                </p:nvSpPr>
                <p:spPr>
                  <a:xfrm rot="16200000">
                    <a:off x="7184586" y="2514769"/>
                    <a:ext cx="1500348" cy="5057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11.8” length </a:t>
                    </a:r>
                    <a:endPara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38" name="Straight Arrow Connector 1037"/>
                  <p:cNvCxnSpPr/>
                  <p:nvPr/>
                </p:nvCxnSpPr>
                <p:spPr>
                  <a:xfrm>
                    <a:off x="5620332" y="1078473"/>
                    <a:ext cx="2044414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9" name="TextBox 1038"/>
                  <p:cNvSpPr txBox="1"/>
                  <p:nvPr/>
                </p:nvSpPr>
                <p:spPr>
                  <a:xfrm>
                    <a:off x="6010643" y="664221"/>
                    <a:ext cx="1750947" cy="3986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1” diameter</a:t>
                    </a:r>
                    <a:endPara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49" name="Rectangle 1048"/>
                <p:cNvSpPr/>
                <p:nvPr/>
              </p:nvSpPr>
              <p:spPr>
                <a:xfrm>
                  <a:off x="5296214" y="6123840"/>
                  <a:ext cx="102463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– 2</a:t>
                  </a:r>
                  <a:endParaRPr lang="en-US" sz="2000" dirty="0"/>
                </a:p>
              </p:txBody>
            </p:sp>
          </p:grpSp>
          <p:sp>
            <p:nvSpPr>
              <p:cNvPr id="1051" name="Oval 1050"/>
              <p:cNvSpPr/>
              <p:nvPr/>
            </p:nvSpPr>
            <p:spPr>
              <a:xfrm>
                <a:off x="4912887" y="5543291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2" name="Group 1051"/>
            <p:cNvGrpSpPr/>
            <p:nvPr/>
          </p:nvGrpSpPr>
          <p:grpSpPr>
            <a:xfrm>
              <a:off x="7072465" y="4365582"/>
              <a:ext cx="3089307" cy="1970377"/>
              <a:chOff x="7072465" y="3894081"/>
              <a:chExt cx="3089307" cy="1970377"/>
            </a:xfrm>
          </p:grpSpPr>
          <p:grpSp>
            <p:nvGrpSpPr>
              <p:cNvPr id="1045" name="Group 1044"/>
              <p:cNvGrpSpPr/>
              <p:nvPr/>
            </p:nvGrpSpPr>
            <p:grpSpPr>
              <a:xfrm>
                <a:off x="7072465" y="3894081"/>
                <a:ext cx="3089307" cy="1970377"/>
                <a:chOff x="8614619" y="2814843"/>
                <a:chExt cx="3089307" cy="1970377"/>
              </a:xfrm>
            </p:grpSpPr>
            <p:grpSp>
              <p:nvGrpSpPr>
                <p:cNvPr id="1040" name="Group 1039"/>
                <p:cNvGrpSpPr/>
                <p:nvPr/>
              </p:nvGrpSpPr>
              <p:grpSpPr>
                <a:xfrm>
                  <a:off x="9675017" y="3257991"/>
                  <a:ext cx="431402" cy="410406"/>
                  <a:chOff x="9185380" y="5483071"/>
                  <a:chExt cx="431402" cy="410406"/>
                </a:xfrm>
              </p:grpSpPr>
              <p:sp>
                <p:nvSpPr>
                  <p:cNvPr id="174" name="Can 173"/>
                  <p:cNvSpPr/>
                  <p:nvPr/>
                </p:nvSpPr>
                <p:spPr>
                  <a:xfrm flipV="1">
                    <a:off x="9282041" y="5483071"/>
                    <a:ext cx="241508" cy="410406"/>
                  </a:xfrm>
                  <a:prstGeom prst="can">
                    <a:avLst>
                      <a:gd name="adj" fmla="val 164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9185380" y="5536754"/>
                    <a:ext cx="422030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9194752" y="5724209"/>
                    <a:ext cx="422030" cy="553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9192408" y="5637677"/>
                    <a:ext cx="422030" cy="553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41" name="TextBox 1040"/>
                <p:cNvSpPr txBox="1"/>
                <p:nvPr/>
              </p:nvSpPr>
              <p:spPr>
                <a:xfrm>
                  <a:off x="8614619" y="2814843"/>
                  <a:ext cx="30893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 – 6 diameter internal drill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43" name="Straight Arrow Connector 1042"/>
                <p:cNvCxnSpPr/>
                <p:nvPr/>
              </p:nvCxnSpPr>
              <p:spPr>
                <a:xfrm>
                  <a:off x="10286996" y="3307048"/>
                  <a:ext cx="0" cy="3780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/>
                <p:cNvSpPr txBox="1"/>
                <p:nvPr/>
              </p:nvSpPr>
              <p:spPr>
                <a:xfrm>
                  <a:off x="8883097" y="3784232"/>
                  <a:ext cx="22156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0.5 cm internal drill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9434935" y="4385110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– 3 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5" name="Oval 194"/>
              <p:cNvSpPr/>
              <p:nvPr/>
            </p:nvSpPr>
            <p:spPr>
              <a:xfrm>
                <a:off x="8322838" y="4309802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12677" y="1153551"/>
            <a:ext cx="2996419" cy="4853354"/>
            <a:chOff x="2363372" y="1195754"/>
            <a:chExt cx="2996419" cy="4853354"/>
          </a:xfrm>
        </p:grpSpPr>
        <p:sp>
          <p:nvSpPr>
            <p:cNvPr id="4" name="Rectangle 3"/>
            <p:cNvSpPr/>
            <p:nvPr/>
          </p:nvSpPr>
          <p:spPr>
            <a:xfrm>
              <a:off x="2363372" y="1195754"/>
              <a:ext cx="2996419" cy="485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6166" y="2851164"/>
              <a:ext cx="24829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8’ length X  4’ width one full sheet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4049" y="3901086"/>
              <a:ext cx="28557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cut into 2’ width X 6’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3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1" y="497337"/>
            <a:ext cx="10870110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Nani</dc:creator>
  <cp:lastModifiedBy>IITH</cp:lastModifiedBy>
  <cp:revision>26</cp:revision>
  <dcterms:created xsi:type="dcterms:W3CDTF">2019-10-29T15:48:47Z</dcterms:created>
  <dcterms:modified xsi:type="dcterms:W3CDTF">2019-10-30T05:01:29Z</dcterms:modified>
</cp:coreProperties>
</file>