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B926-57C3-41E6-8476-F3E015B001A8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697-F4B4-46AA-A005-834C9F37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7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B926-57C3-41E6-8476-F3E015B001A8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697-F4B4-46AA-A005-834C9F37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B926-57C3-41E6-8476-F3E015B001A8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697-F4B4-46AA-A005-834C9F37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4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B926-57C3-41E6-8476-F3E015B001A8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697-F4B4-46AA-A005-834C9F37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1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B926-57C3-41E6-8476-F3E015B001A8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697-F4B4-46AA-A005-834C9F37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32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B926-57C3-41E6-8476-F3E015B001A8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697-F4B4-46AA-A005-834C9F37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9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B926-57C3-41E6-8476-F3E015B001A8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697-F4B4-46AA-A005-834C9F37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B926-57C3-41E6-8476-F3E015B001A8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697-F4B4-46AA-A005-834C9F37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0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B926-57C3-41E6-8476-F3E015B001A8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697-F4B4-46AA-A005-834C9F37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B926-57C3-41E6-8476-F3E015B001A8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697-F4B4-46AA-A005-834C9F37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B926-57C3-41E6-8476-F3E015B001A8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697-F4B4-46AA-A005-834C9F37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1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B926-57C3-41E6-8476-F3E015B001A8}" type="datetimeFigureOut">
              <a:rPr lang="en-IN" smtClean="0"/>
              <a:t>27-10-2018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1697-F4B4-46AA-A005-834C9F37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1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7094" y="1998617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H</a:t>
            </a:r>
            <a:endParaRPr lang="en-IN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87094" y="1998617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A</a:t>
            </a:r>
            <a:endParaRPr lang="en-IN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07094" y="1998617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P</a:t>
            </a:r>
            <a:endParaRPr lang="en-IN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27094" y="1998617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P</a:t>
            </a:r>
            <a:endParaRPr lang="en-IN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47094" y="1998617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Y</a:t>
            </a:r>
            <a:endParaRPr lang="en-IN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12226" y="1998617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B</a:t>
            </a:r>
            <a:endParaRPr lang="en-IN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32226" y="1998617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I</a:t>
            </a:r>
            <a:endParaRPr lang="en-IN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52226" y="1998617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R</a:t>
            </a:r>
            <a:endParaRPr lang="en-IN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72226" y="1998617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C00000"/>
                </a:solidFill>
                <a:latin typeface="Cooper Black" panose="0208090404030B020404" pitchFamily="18" charset="0"/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8192226" y="1998617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H</a:t>
            </a:r>
            <a:endParaRPr lang="en-IN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28650" y="1998617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D</a:t>
            </a:r>
            <a:endParaRPr lang="en-IN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648650" y="1998617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A</a:t>
            </a:r>
            <a:endParaRPr lang="en-IN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368650" y="1998617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Y</a:t>
            </a:r>
            <a:endParaRPr lang="en-IN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226" y="3182983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A</a:t>
            </a:r>
            <a:endParaRPr lang="en-IN" sz="3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92226" y="3182983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D</a:t>
            </a:r>
            <a:endParaRPr lang="en-IN" sz="3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952226" y="3182983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V</a:t>
            </a:r>
            <a:endParaRPr lang="en-IN" sz="3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12226" y="3182983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A</a:t>
            </a:r>
            <a:endParaRPr lang="en-IN" sz="3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472226" y="3182983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I</a:t>
            </a:r>
            <a:endParaRPr lang="en-IN" sz="3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732226" y="3182983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Cooper Black" panose="0208090404030B020404" pitchFamily="18" charset="0"/>
              </a:rPr>
              <a:t>T</a:t>
            </a:r>
            <a:endParaRPr lang="en-IN" sz="36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DEE"/>
              </a:clrFrom>
              <a:clrTo>
                <a:srgbClr val="FFF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" t="3975" r="70314" b="74410"/>
          <a:stretch/>
        </p:blipFill>
        <p:spPr>
          <a:xfrm>
            <a:off x="0" y="355226"/>
            <a:ext cx="1338224" cy="1235297"/>
          </a:xfrm>
          <a:prstGeom prst="rect">
            <a:avLst/>
          </a:prstGeom>
        </p:spPr>
      </p:pic>
      <p:pic>
        <p:nvPicPr>
          <p:cNvPr id="25" name="Content Placeholder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DEE"/>
              </a:clrFrom>
              <a:clrTo>
                <a:srgbClr val="FFF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5" t="4275" r="48999" b="74110"/>
          <a:stretch/>
        </p:blipFill>
        <p:spPr>
          <a:xfrm>
            <a:off x="10097302" y="3461657"/>
            <a:ext cx="1338224" cy="1235297"/>
          </a:xfrm>
          <a:prstGeom prst="rect">
            <a:avLst/>
          </a:prstGeom>
        </p:spPr>
      </p:pic>
      <p:pic>
        <p:nvPicPr>
          <p:cNvPr id="26" name="Content Placeholder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DEE"/>
              </a:clrFrom>
              <a:clrTo>
                <a:srgbClr val="FFF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4" t="3975" r="6070" b="74410"/>
          <a:stretch/>
        </p:blipFill>
        <p:spPr>
          <a:xfrm>
            <a:off x="360576" y="3344090"/>
            <a:ext cx="1338224" cy="1235297"/>
          </a:xfrm>
          <a:prstGeom prst="rect">
            <a:avLst/>
          </a:prstGeom>
        </p:spPr>
      </p:pic>
      <p:pic>
        <p:nvPicPr>
          <p:cNvPr id="27" name="Content Placeholder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DEE"/>
              </a:clrFrom>
              <a:clrTo>
                <a:srgbClr val="FFF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" t="26190" r="70314" b="52195"/>
          <a:stretch/>
        </p:blipFill>
        <p:spPr>
          <a:xfrm>
            <a:off x="7934002" y="4709355"/>
            <a:ext cx="1338224" cy="1235297"/>
          </a:xfrm>
          <a:prstGeom prst="rect">
            <a:avLst/>
          </a:prstGeom>
        </p:spPr>
      </p:pic>
      <p:pic>
        <p:nvPicPr>
          <p:cNvPr id="28" name="Content Placeholder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DEE"/>
              </a:clrFrom>
              <a:clrTo>
                <a:srgbClr val="FFF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4" t="3975" r="6070" b="74410"/>
          <a:stretch/>
        </p:blipFill>
        <p:spPr>
          <a:xfrm>
            <a:off x="3023114" y="4727349"/>
            <a:ext cx="1338224" cy="1235297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DEE"/>
              </a:clrFrom>
              <a:clrTo>
                <a:srgbClr val="FFF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" t="3975" r="70314" b="74410"/>
          <a:stretch/>
        </p:blipFill>
        <p:spPr>
          <a:xfrm>
            <a:off x="4707018" y="329349"/>
            <a:ext cx="1338224" cy="1235297"/>
          </a:xfrm>
          <a:prstGeom prst="rect">
            <a:avLst/>
          </a:prstGeom>
        </p:spPr>
      </p:pic>
      <p:pic>
        <p:nvPicPr>
          <p:cNvPr id="30" name="Content Placeholder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DEE"/>
              </a:clrFrom>
              <a:clrTo>
                <a:srgbClr val="FFF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" t="3975" r="70314" b="74410"/>
          <a:stretch/>
        </p:blipFill>
        <p:spPr>
          <a:xfrm>
            <a:off x="5478558" y="4696954"/>
            <a:ext cx="1338224" cy="1235297"/>
          </a:xfrm>
          <a:prstGeom prst="rect">
            <a:avLst/>
          </a:prstGeom>
        </p:spPr>
      </p:pic>
      <p:pic>
        <p:nvPicPr>
          <p:cNvPr id="31" name="Content Placeholder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DEE"/>
              </a:clrFrom>
              <a:clrTo>
                <a:srgbClr val="FFF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5" t="4275" r="48999" b="74110"/>
          <a:stretch/>
        </p:blipFill>
        <p:spPr>
          <a:xfrm>
            <a:off x="2660516" y="376603"/>
            <a:ext cx="1338224" cy="12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5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DEE"/>
              </a:clrFrom>
              <a:clrTo>
                <a:srgbClr val="FFF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7577" y="2121716"/>
            <a:ext cx="4351338" cy="435133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SuryaS</dc:creator>
  <cp:lastModifiedBy>SuryaS</cp:lastModifiedBy>
  <cp:revision>2</cp:revision>
  <dcterms:created xsi:type="dcterms:W3CDTF">2018-10-27T08:21:24Z</dcterms:created>
  <dcterms:modified xsi:type="dcterms:W3CDTF">2018-10-27T08:23:48Z</dcterms:modified>
</cp:coreProperties>
</file>