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4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0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5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E957-97DF-4631-BFAE-CDE24A1396D9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F63B-F52D-45F4-A298-9D5E915A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t="6025" r="23627" b="5462"/>
          <a:stretch/>
        </p:blipFill>
        <p:spPr>
          <a:xfrm>
            <a:off x="914400" y="127000"/>
            <a:ext cx="4013200" cy="3779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t="30563" r="17314" b="31753"/>
          <a:stretch/>
        </p:blipFill>
        <p:spPr>
          <a:xfrm>
            <a:off x="914400" y="4084132"/>
            <a:ext cx="4013200" cy="134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0" t="22019" r="21480" b="19922"/>
          <a:stretch/>
        </p:blipFill>
        <p:spPr>
          <a:xfrm>
            <a:off x="5600700" y="333915"/>
            <a:ext cx="60833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01"/>
          <a:stretch/>
        </p:blipFill>
        <p:spPr>
          <a:xfrm>
            <a:off x="3016250" y="127247"/>
            <a:ext cx="4641850" cy="58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1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IITH</dc:creator>
  <cp:lastModifiedBy>IITH</cp:lastModifiedBy>
  <cp:revision>1</cp:revision>
  <dcterms:created xsi:type="dcterms:W3CDTF">2018-11-02T07:29:22Z</dcterms:created>
  <dcterms:modified xsi:type="dcterms:W3CDTF">2018-11-02T07:34:25Z</dcterms:modified>
</cp:coreProperties>
</file>