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9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6584-5FC7-458F-BC75-7C252CA4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2320"/>
            <a:ext cx="7543800" cy="1450757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1AE1-3B3C-4ADD-A245-28EA03AF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1030631"/>
          </a:xfrm>
        </p:spPr>
        <p:txBody>
          <a:bodyPr/>
          <a:lstStyle/>
          <a:p>
            <a:r>
              <a:rPr lang="en-US" dirty="0"/>
              <a:t>A decision tree is a method of classification similar to a “Choose Your Own Adventure” book. As we traverse the tree, we made a series of decisions (based on the data) that leads us to the conclusion (outcome)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F5C94-5C91-4FC8-B305-3E08C4E8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3" y="184336"/>
            <a:ext cx="3199845" cy="1608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DE4BE1-53CB-45E9-A431-B98245ABB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08" y="2929632"/>
            <a:ext cx="7211101" cy="29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6584-5FC7-458F-BC75-7C252CA4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2320"/>
            <a:ext cx="7543800" cy="1450757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1AE1-3B3C-4ADD-A245-28EA03AF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5" y="1897588"/>
            <a:ext cx="7654104" cy="10306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Our </a:t>
            </a:r>
            <a:r>
              <a:rPr lang="en-US" b="1" dirty="0"/>
              <a:t>decision tree model </a:t>
            </a:r>
            <a:r>
              <a:rPr lang="en-US" dirty="0"/>
              <a:t>is a “Choose Your Own Adventure” – but for data! Instead of making decisions about walking down a dark alley or leaving your flashlight at home, the decision tree model make decisions based on the values of the predictor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6BFDF-9EFF-49DA-8613-C7CB73C5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6" y="3429000"/>
            <a:ext cx="6623020" cy="2717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A613D-A901-4E5B-878E-FCCAA789B211}"/>
              </a:ext>
            </a:extLst>
          </p:cNvPr>
          <p:cNvSpPr txBox="1"/>
          <p:nvPr/>
        </p:nvSpPr>
        <p:spPr>
          <a:xfrm>
            <a:off x="689795" y="2990365"/>
            <a:ext cx="25035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example: Based on height, weight, and HR data, can we classify individuals as football players, basketball players, runners, or non-athletes?</a:t>
            </a:r>
          </a:p>
        </p:txBody>
      </p:sp>
    </p:spTree>
    <p:extLst>
      <p:ext uri="{BB962C8B-B14F-4D97-AF65-F5344CB8AC3E}">
        <p14:creationId xmlns:p14="http://schemas.microsoft.com/office/powerpoint/2010/main" val="185741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6584-5FC7-458F-BC75-7C252CA4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2320"/>
            <a:ext cx="7543800" cy="1450757"/>
          </a:xfrm>
        </p:spPr>
        <p:txBody>
          <a:bodyPr/>
          <a:lstStyle/>
          <a:p>
            <a:r>
              <a:rPr lang="en-US" dirty="0"/>
              <a:t>How a Decision Tree Model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389AA1-085A-4F58-A414-6FE8166D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with an empty node – this will become the ROOT of the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the data, based on the threshold value of one attribute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split is based on the OPTIMAL attribute – which attribute has the best predictive power at this point?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Think: If we can only do one split, which attribute classifies the most data correctly?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 look at the resulting subsets at the new INTERNAL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each internal node, and split the data again based on the next most optimal/predictive attribute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Continue splitting until a stopping criteria is met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final split, which determines class assignment, are the LEAVES of the tree</a:t>
            </a:r>
          </a:p>
        </p:txBody>
      </p:sp>
    </p:spTree>
    <p:extLst>
      <p:ext uri="{BB962C8B-B14F-4D97-AF65-F5344CB8AC3E}">
        <p14:creationId xmlns:p14="http://schemas.microsoft.com/office/powerpoint/2010/main" val="2849353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</TotalTime>
  <Words>253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Decision Trees</vt:lpstr>
      <vt:lpstr>Decision Tree Model</vt:lpstr>
      <vt:lpstr>How a Decision Tree Model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Williams</dc:creator>
  <cp:lastModifiedBy>Erin Williams</cp:lastModifiedBy>
  <cp:revision>10</cp:revision>
  <dcterms:created xsi:type="dcterms:W3CDTF">2018-11-14T20:06:24Z</dcterms:created>
  <dcterms:modified xsi:type="dcterms:W3CDTF">2018-11-15T14:03:17Z</dcterms:modified>
</cp:coreProperties>
</file>