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>
      <p:cViewPr varScale="1">
        <p:scale>
          <a:sx n="84" d="100"/>
          <a:sy n="84" d="100"/>
        </p:scale>
        <p:origin x="12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AD67-E525-49D1-849C-E10EDE8B7504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03D2-4084-47E6-A764-7E84FE6AC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0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AD67-E525-49D1-849C-E10EDE8B7504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03D2-4084-47E6-A764-7E84FE6AC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AD67-E525-49D1-849C-E10EDE8B7504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03D2-4084-47E6-A764-7E84FE6AC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0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AD67-E525-49D1-849C-E10EDE8B7504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03D2-4084-47E6-A764-7E84FE6AC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4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AD67-E525-49D1-849C-E10EDE8B7504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03D2-4084-47E6-A764-7E84FE6AC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8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AD67-E525-49D1-849C-E10EDE8B7504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03D2-4084-47E6-A764-7E84FE6AC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2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AD67-E525-49D1-849C-E10EDE8B7504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03D2-4084-47E6-A764-7E84FE6AC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7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AD67-E525-49D1-849C-E10EDE8B7504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03D2-4084-47E6-A764-7E84FE6AC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2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AD67-E525-49D1-849C-E10EDE8B7504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03D2-4084-47E6-A764-7E84FE6AC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4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AD67-E525-49D1-849C-E10EDE8B7504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03D2-4084-47E6-A764-7E84FE6AC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5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AD67-E525-49D1-849C-E10EDE8B7504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03D2-4084-47E6-A764-7E84FE6AC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7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FAD67-E525-49D1-849C-E10EDE8B7504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C03D2-4084-47E6-A764-7E84FE6AC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0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417" r="60156" b="45833"/>
          <a:stretch/>
        </p:blipFill>
        <p:spPr>
          <a:xfrm>
            <a:off x="685800" y="1143000"/>
            <a:ext cx="38862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0417" r="60156" b="45833"/>
          <a:stretch/>
        </p:blipFill>
        <p:spPr>
          <a:xfrm>
            <a:off x="7086600" y="1143000"/>
            <a:ext cx="3886200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1" t="16667" r="64844" b="80208"/>
          <a:stretch/>
        </p:blipFill>
        <p:spPr>
          <a:xfrm>
            <a:off x="7086600" y="4038600"/>
            <a:ext cx="3429000" cy="22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9792" r="61719" b="58333"/>
          <a:stretch/>
        </p:blipFill>
        <p:spPr>
          <a:xfrm>
            <a:off x="7086600" y="1600200"/>
            <a:ext cx="3733800" cy="16002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029200" y="2514600"/>
            <a:ext cx="1752600" cy="990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To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7132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Myke Predko</dc:creator>
  <cp:lastModifiedBy>Myke Predko</cp:lastModifiedBy>
  <cp:revision>1</cp:revision>
  <dcterms:created xsi:type="dcterms:W3CDTF">2015-11-05T17:59:29Z</dcterms:created>
  <dcterms:modified xsi:type="dcterms:W3CDTF">2015-11-05T18:09:11Z</dcterms:modified>
</cp:coreProperties>
</file>