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TtFWNi3KtzLQImuUCiw7jF9OA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319314" y="665163"/>
            <a:ext cx="523965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4000"/>
              <a:buFont typeface="Arial"/>
              <a:buNone/>
              <a:defRPr b="1" sz="40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435429" y="3429000"/>
            <a:ext cx="512354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400"/>
              <a:buNone/>
              <a:defRPr sz="24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6"/>
          <p:cNvGrpSpPr/>
          <p:nvPr/>
        </p:nvGrpSpPr>
        <p:grpSpPr>
          <a:xfrm>
            <a:off x="9972136" y="1036348"/>
            <a:ext cx="1722409" cy="4959859"/>
            <a:chOff x="9972136" y="1036348"/>
            <a:chExt cx="1722409" cy="4959859"/>
          </a:xfrm>
        </p:grpSpPr>
        <p:pic>
          <p:nvPicPr>
            <p:cNvPr descr="A close up of a sign&#10;&#10;Description generated with very high confidence" id="22" name="Google Shape;2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44665" y="2377716"/>
              <a:ext cx="1549880" cy="765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logo&#10;&#10;Description generated with very high confidence" id="23" name="Google Shape;2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72136" y="1036348"/>
              <a:ext cx="1722408" cy="1190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logo&#10;&#10;Description generated with very high confidence" id="24" name="Google Shape;2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74702" y="3244198"/>
              <a:ext cx="1089804" cy="1318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blue wall&#10;&#10;Description generated with high confidence" id="25" name="Google Shape;25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16552" y="4614283"/>
              <a:ext cx="1391729" cy="1381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E64"/>
              </a:buClr>
              <a:buSzPts val="4400"/>
              <a:buFont typeface="Arial"/>
              <a:buNone/>
              <a:defRPr>
                <a:solidFill>
                  <a:srgbClr val="002E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838200" y="17197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C26"/>
              </a:buClr>
              <a:buSzPts val="1960"/>
              <a:buFont typeface="Arial"/>
              <a:buChar char="►"/>
              <a:defRPr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C26"/>
              </a:buClr>
              <a:buSzPts val="2400"/>
              <a:buFont typeface="Noto Sans Symbols"/>
              <a:buChar char="▪"/>
              <a:defRPr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C26"/>
              </a:buClr>
              <a:buSzPts val="2000"/>
              <a:buFont typeface="Noto Sans Symbols"/>
              <a:buChar char="▪"/>
              <a:defRPr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C26"/>
              </a:buClr>
              <a:buSzPts val="1800"/>
              <a:buFont typeface="Noto Sans Symbols"/>
              <a:buChar char="▪"/>
              <a:defRPr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C26"/>
              </a:buClr>
              <a:buSzPts val="1800"/>
              <a:buFont typeface="Noto Sans Symbols"/>
              <a:buChar char="▪"/>
              <a:defRPr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7"/>
          <p:cNvGrpSpPr/>
          <p:nvPr/>
        </p:nvGrpSpPr>
        <p:grpSpPr>
          <a:xfrm>
            <a:off x="3725677" y="5894581"/>
            <a:ext cx="4656323" cy="923537"/>
            <a:chOff x="2733094" y="5790360"/>
            <a:chExt cx="5220611" cy="1099524"/>
          </a:xfrm>
        </p:grpSpPr>
        <p:pic>
          <p:nvPicPr>
            <p:cNvPr descr="A close up of a logo&#10;&#10;Description generated with very high confidence" id="33" name="Google Shape;3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733094" y="5869610"/>
              <a:ext cx="1246320" cy="861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sign&#10;&#10;Description generated with very high confidence" id="34" name="Google Shape;3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0954" y="6000518"/>
              <a:ext cx="1549880" cy="765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logo&#10;&#10;Description generated with very high confidence" id="35" name="Google Shape;3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8489" y="5838510"/>
              <a:ext cx="843300" cy="1020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blue wall&#10;&#10;Description generated with high confidence" id="36" name="Google Shape;3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46380" y="5790360"/>
              <a:ext cx="1107325" cy="1099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460075" y="863571"/>
            <a:ext cx="563592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4000"/>
              <a:buFont typeface="Arial"/>
              <a:buNone/>
            </a:pPr>
            <a:r>
              <a:rPr lang="en-US"/>
              <a:t>Title</a:t>
            </a:r>
            <a:endParaRPr b="1" sz="4000">
              <a:solidFill>
                <a:srgbClr val="004C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44425" y="3530150"/>
            <a:ext cx="59550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400"/>
              <a:buNone/>
            </a:pPr>
            <a:r>
              <a:rPr lang="en-US">
                <a:solidFill>
                  <a:srgbClr val="004C26"/>
                </a:solidFill>
              </a:rPr>
              <a:t>Data Science Fellows Program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C26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C26"/>
              </a:buClr>
              <a:buSzPts val="2400"/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1401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2E64"/>
              </a:buClr>
              <a:buSzPts val="4400"/>
              <a:buFont typeface="Arial"/>
              <a:buNone/>
            </a:pPr>
            <a:r>
              <a:rPr lang="en-US">
                <a:solidFill>
                  <a:srgbClr val="022E64"/>
                </a:solidFill>
              </a:rPr>
              <a:t>Title</a:t>
            </a:r>
            <a:endParaRPr>
              <a:solidFill>
                <a:srgbClr val="022E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742391" y="14390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Char char="►"/>
            </a:pPr>
            <a:r>
              <a:rPr lang="en-US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 Example bullet point #1</a:t>
            </a:r>
            <a:endParaRPr>
              <a:solidFill>
                <a:srgbClr val="004C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60"/>
              <a:buFont typeface="Arial"/>
              <a:buChar char="►"/>
            </a:pPr>
            <a:r>
              <a:rPr lang="en-US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 Example bullet point #2</a:t>
            </a:r>
            <a:endParaRPr>
              <a:solidFill>
                <a:srgbClr val="004C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6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Example bullet point #3</a:t>
            </a:r>
            <a:endParaRPr>
              <a:solidFill>
                <a:srgbClr val="004C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2E64"/>
              </a:buClr>
              <a:buSzPts val="4400"/>
              <a:buFont typeface="Arial"/>
              <a:buNone/>
            </a:pPr>
            <a:r>
              <a:rPr lang="en-US">
                <a:solidFill>
                  <a:srgbClr val="022E64"/>
                </a:solidFill>
              </a:rPr>
              <a:t>Some figures here</a:t>
            </a:r>
            <a:endParaRPr>
              <a:solidFill>
                <a:srgbClr val="022E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generated with high confidence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599" y="2277123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generated with very high confidence"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6592" y="2186636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623754" y="3777221"/>
            <a:ext cx="45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657377" y="3777221"/>
            <a:ext cx="4140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207459" y="4322662"/>
            <a:ext cx="27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Dissolved</a:t>
            </a:r>
            <a:r>
              <a:rPr lang="en-US" sz="25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Organic Carbon (DOC)</a:t>
            </a:r>
            <a:endParaRPr sz="1800">
              <a:solidFill>
                <a:srgbClr val="004C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412712" y="4321764"/>
            <a:ext cx="183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Disinfection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855964" y="4306488"/>
            <a:ext cx="274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4C26"/>
                </a:solidFill>
                <a:latin typeface="Arial"/>
                <a:ea typeface="Arial"/>
                <a:cs typeface="Arial"/>
                <a:sym typeface="Arial"/>
              </a:rPr>
              <a:t>Carcinogenic Byproducts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2020-05-28T00:05:23Z</dcterms:created>
</cp:coreProperties>
</file>