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2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84726-CE1D-6D7D-D5D4-0946722E8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9831B-BE9E-0A2F-24D9-D7A9FBBC3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44104-202C-8CD1-B20A-C057D7DE4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26F0-C7AB-4A6F-B8B2-F465938B78DF}" type="datetimeFigureOut">
              <a:rPr lang="fi-FI" smtClean="0"/>
              <a:t>2.9.2024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A4842-42B0-4470-54DE-93B675F3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D88B2-97C8-E4C6-B365-0B24EE86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E71E-4561-4256-8D8F-CC6E389F4D6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5491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8C52-9E9C-1877-64B9-C7FD46EC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4BB98-B884-2370-06ED-36925DB52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A33E9-A3EE-848F-2BA1-D2FE4BB43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26F0-C7AB-4A6F-B8B2-F465938B78DF}" type="datetimeFigureOut">
              <a:rPr lang="fi-FI" smtClean="0"/>
              <a:t>2.9.2024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ADD66-033F-4D97-45AE-24ACF12A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125D2-2DF1-3A1F-61BD-13B3B8F1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E71E-4561-4256-8D8F-CC6E389F4D6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1822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316707-E5FF-606C-A247-066D67515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D85CF-9ED4-F6C9-2ACF-0C60764F7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F8F89-3BE3-BA75-FE6B-EE630853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26F0-C7AB-4A6F-B8B2-F465938B78DF}" type="datetimeFigureOut">
              <a:rPr lang="fi-FI" smtClean="0"/>
              <a:t>2.9.2024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9216F-651F-54EC-A604-6DDC8528B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980CD-7502-2A14-4378-30C14D536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E71E-4561-4256-8D8F-CC6E389F4D6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3528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E975-06D1-EF35-48AD-A5AB8879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DA7E1-9E39-9AD9-A7F4-ACEBD5FE1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A9C95-9CCD-85AC-86F3-5CF52F1F6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26F0-C7AB-4A6F-B8B2-F465938B78DF}" type="datetimeFigureOut">
              <a:rPr lang="fi-FI" smtClean="0"/>
              <a:t>2.9.2024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32D9B-DE2C-925E-E3A7-CDAFB636E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849A-22DD-2CF9-6520-055161F10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E71E-4561-4256-8D8F-CC6E389F4D6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301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E0152-9F66-DF05-0E63-0FB38C38F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270E8-B5B7-0338-241B-6E0B77021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24864-8F71-1E6D-233B-AB91005A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26F0-C7AB-4A6F-B8B2-F465938B78DF}" type="datetimeFigureOut">
              <a:rPr lang="fi-FI" smtClean="0"/>
              <a:t>2.9.2024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0EB62-E15C-73D4-E7B1-13EA0D99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7D7B5-1AF1-9890-FD21-B8B0E5AC1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E71E-4561-4256-8D8F-CC6E389F4D6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0490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7664-FA2B-2DAB-1EA3-D44AA2D2A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257E2-29EB-6D1C-6665-3BF476572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6A43E-C72A-2E8D-00C0-4D8C50325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ADAD6-435C-15BD-8E7C-F19B84136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26F0-C7AB-4A6F-B8B2-F465938B78DF}" type="datetimeFigureOut">
              <a:rPr lang="fi-FI" smtClean="0"/>
              <a:t>2.9.2024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8DF2A-71E5-B43D-17CF-8FF7A5737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5510C-D341-61D8-8BEA-64DA27ED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E71E-4561-4256-8D8F-CC6E389F4D6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0887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28F15-9FF9-12E4-283A-BD610191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58105-767F-B22D-86EB-6045B1DC3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D9B22-356E-DDCB-3D54-44C0496DB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5E6B06-C4FD-960A-B783-62DA14014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E2C979-60A7-CD4D-31FC-AA35058DC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80E483-2060-FA8B-A8D4-08040C50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26F0-C7AB-4A6F-B8B2-F465938B78DF}" type="datetimeFigureOut">
              <a:rPr lang="fi-FI" smtClean="0"/>
              <a:t>2.9.2024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DA7293-5C1A-164A-20C4-477378A8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0E18-C1F7-9A72-469E-2406F3CF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E71E-4561-4256-8D8F-CC6E389F4D6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4228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8CFB7-0840-9E05-6577-ACF1997E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C2C8F-6F4A-801F-AF28-6A2ABD377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26F0-C7AB-4A6F-B8B2-F465938B78DF}" type="datetimeFigureOut">
              <a:rPr lang="fi-FI" smtClean="0"/>
              <a:t>2.9.2024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54239-C610-5DAB-03D1-1B27DC710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95775-40F1-75E5-E917-DF42232AB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E71E-4561-4256-8D8F-CC6E389F4D6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3717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5BB2B1-DCC0-CD26-9FF8-E5B37D46D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26F0-C7AB-4A6F-B8B2-F465938B78DF}" type="datetimeFigureOut">
              <a:rPr lang="fi-FI" smtClean="0"/>
              <a:t>2.9.2024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3CEB8-9817-6367-CC4C-1D329559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64A5A-E4D1-3D46-CF3D-75D3C68C0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E71E-4561-4256-8D8F-CC6E389F4D6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6760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98ABA-6954-43FC-661C-9D42254E7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CC77E-4563-3FDE-3AF1-3EB90D6B0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DD92F-95EF-36F0-BF27-A4FBD31C4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6C94E-E375-4619-10F7-F03DD217A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26F0-C7AB-4A6F-B8B2-F465938B78DF}" type="datetimeFigureOut">
              <a:rPr lang="fi-FI" smtClean="0"/>
              <a:t>2.9.2024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060B5-541E-B231-6961-A9B10366D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454CB-2246-6D4D-B9C3-852EDEF52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E71E-4561-4256-8D8F-CC6E389F4D6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4640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7E00B-54B4-EDA2-CA1D-20454167E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0EFF6-6E41-219B-B39E-D7B44FC96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E0200-C071-F0F2-97B1-0A0C5FD2A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07E64-2BF6-57A2-F831-31374A8C7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26F0-C7AB-4A6F-B8B2-F465938B78DF}" type="datetimeFigureOut">
              <a:rPr lang="fi-FI" smtClean="0"/>
              <a:t>2.9.2024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A0101-4946-8EF5-5F6C-BC59ECCB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59C67-479D-BE47-A958-F601EE85B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E71E-4561-4256-8D8F-CC6E389F4D6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1779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DBEB9E-53BF-19AA-3460-6EBB91F1F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F807B-52F9-FA2D-B749-4E0074B39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9226F-6BC7-BC14-4513-4B70356E5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526F0-C7AB-4A6F-B8B2-F465938B78DF}" type="datetimeFigureOut">
              <a:rPr lang="fi-FI" smtClean="0"/>
              <a:t>2.9.2024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89FA0-CAFB-FEC6-82C1-54DAAF936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CDE40-2EA9-615E-9A3A-FD9D6E665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1E71E-4561-4256-8D8F-CC6E389F4D6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7685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 and a red dot&#10;&#10;Description automatically generated">
            <a:extLst>
              <a:ext uri="{FF2B5EF4-FFF2-40B4-BE49-F238E27FC236}">
                <a16:creationId xmlns:a16="http://schemas.microsoft.com/office/drawing/2014/main" id="{E5F14892-9625-8C69-4705-CE28817E2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966" y="2071917"/>
            <a:ext cx="2365253" cy="3093726"/>
          </a:xfrm>
          <a:prstGeom prst="rect">
            <a:avLst/>
          </a:prstGeom>
        </p:spPr>
      </p:pic>
      <p:pic>
        <p:nvPicPr>
          <p:cNvPr id="5" name="Picture 4" descr="A graph with a line and a line&#10;&#10;Description automatically generated">
            <a:extLst>
              <a:ext uri="{FF2B5EF4-FFF2-40B4-BE49-F238E27FC236}">
                <a16:creationId xmlns:a16="http://schemas.microsoft.com/office/drawing/2014/main" id="{EAA2FC99-A792-E488-C365-8E0DF7F04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373" y="2071917"/>
            <a:ext cx="2365253" cy="3093726"/>
          </a:xfrm>
          <a:prstGeom prst="rect">
            <a:avLst/>
          </a:prstGeom>
        </p:spPr>
      </p:pic>
      <p:pic>
        <p:nvPicPr>
          <p:cNvPr id="7" name="Picture 6" descr="A graph with red and black lines&#10;&#10;Description automatically generated">
            <a:extLst>
              <a:ext uri="{FF2B5EF4-FFF2-40B4-BE49-F238E27FC236}">
                <a16:creationId xmlns:a16="http://schemas.microsoft.com/office/drawing/2014/main" id="{7DC683CE-F2C2-C600-409F-F6EF65F8D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154" y="2071917"/>
            <a:ext cx="2365253" cy="3093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438FFB-5052-B383-77FC-92F70A613885}"/>
              </a:ext>
            </a:extLst>
          </p:cNvPr>
          <p:cNvSpPr txBox="1"/>
          <p:nvPr/>
        </p:nvSpPr>
        <p:spPr>
          <a:xfrm>
            <a:off x="483080" y="612475"/>
            <a:ext cx="7746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sz="3200" dirty="0"/>
              <a:t>Butterflies</a:t>
            </a:r>
            <a:endParaRPr lang="fi-FI" sz="3200" dirty="0"/>
          </a:p>
        </p:txBody>
      </p:sp>
    </p:spTree>
    <p:extLst>
      <p:ext uri="{BB962C8B-B14F-4D97-AF65-F5344CB8AC3E}">
        <p14:creationId xmlns:p14="http://schemas.microsoft.com/office/powerpoint/2010/main" val="2911896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23E5307-04F0-AC57-1901-984203726236}"/>
              </a:ext>
            </a:extLst>
          </p:cNvPr>
          <p:cNvGrpSpPr/>
          <p:nvPr/>
        </p:nvGrpSpPr>
        <p:grpSpPr>
          <a:xfrm>
            <a:off x="2243745" y="2080535"/>
            <a:ext cx="7704509" cy="3093726"/>
            <a:chOff x="2243745" y="1893961"/>
            <a:chExt cx="7704509" cy="3093726"/>
          </a:xfrm>
        </p:grpSpPr>
        <p:pic>
          <p:nvPicPr>
            <p:cNvPr id="3" name="Picture 2" descr="A graph with red and black lines&#10;&#10;Description automatically generated">
              <a:extLst>
                <a:ext uri="{FF2B5EF4-FFF2-40B4-BE49-F238E27FC236}">
                  <a16:creationId xmlns:a16="http://schemas.microsoft.com/office/drawing/2014/main" id="{77855332-BD5B-270A-7106-9F2D54C10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3373" y="1893961"/>
              <a:ext cx="2365253" cy="3093726"/>
            </a:xfrm>
            <a:prstGeom prst="rect">
              <a:avLst/>
            </a:prstGeom>
          </p:spPr>
        </p:pic>
        <p:pic>
          <p:nvPicPr>
            <p:cNvPr id="5" name="Picture 4" descr="A graph with red and black lines&#10;&#10;Description automatically generated">
              <a:extLst>
                <a:ext uri="{FF2B5EF4-FFF2-40B4-BE49-F238E27FC236}">
                  <a16:creationId xmlns:a16="http://schemas.microsoft.com/office/drawing/2014/main" id="{E7221AF0-1017-A8F9-33AD-A2CE2A522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3745" y="1893961"/>
              <a:ext cx="2365253" cy="3093726"/>
            </a:xfrm>
            <a:prstGeom prst="rect">
              <a:avLst/>
            </a:prstGeom>
          </p:spPr>
        </p:pic>
        <p:pic>
          <p:nvPicPr>
            <p:cNvPr id="7" name="Picture 6" descr="A graph with a red dot&#10;&#10;Description automatically generated">
              <a:extLst>
                <a:ext uri="{FF2B5EF4-FFF2-40B4-BE49-F238E27FC236}">
                  <a16:creationId xmlns:a16="http://schemas.microsoft.com/office/drawing/2014/main" id="{E9C8F8BE-E088-3998-209B-3DB504E7F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3001" y="1893961"/>
              <a:ext cx="2365253" cy="309372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D201FD8-BC8A-E9B6-759D-CD1B3FEB4C29}"/>
              </a:ext>
            </a:extLst>
          </p:cNvPr>
          <p:cNvSpPr txBox="1"/>
          <p:nvPr/>
        </p:nvSpPr>
        <p:spPr>
          <a:xfrm>
            <a:off x="483080" y="612475"/>
            <a:ext cx="7746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sz="3200" dirty="0"/>
              <a:t>Moths</a:t>
            </a:r>
            <a:endParaRPr lang="fi-FI" sz="3200" dirty="0"/>
          </a:p>
        </p:txBody>
      </p:sp>
    </p:spTree>
    <p:extLst>
      <p:ext uri="{BB962C8B-B14F-4D97-AF65-F5344CB8AC3E}">
        <p14:creationId xmlns:p14="http://schemas.microsoft.com/office/powerpoint/2010/main" val="335987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red and black lines&#10;&#10;Description automatically generated">
            <a:extLst>
              <a:ext uri="{FF2B5EF4-FFF2-40B4-BE49-F238E27FC236}">
                <a16:creationId xmlns:a16="http://schemas.microsoft.com/office/drawing/2014/main" id="{A89D8CF6-5542-52A7-97DE-186F2ACCF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1" y="2072412"/>
            <a:ext cx="2365253" cy="3093726"/>
          </a:xfrm>
          <a:prstGeom prst="rect">
            <a:avLst/>
          </a:prstGeom>
        </p:spPr>
      </p:pic>
      <p:pic>
        <p:nvPicPr>
          <p:cNvPr id="5" name="Picture 4" descr="A graph with a line and a line&#10;&#10;Description automatically generated">
            <a:extLst>
              <a:ext uri="{FF2B5EF4-FFF2-40B4-BE49-F238E27FC236}">
                <a16:creationId xmlns:a16="http://schemas.microsoft.com/office/drawing/2014/main" id="{6A82FCA3-9485-85EA-787D-F952D1F75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101" y="2072412"/>
            <a:ext cx="2365253" cy="3093726"/>
          </a:xfrm>
          <a:prstGeom prst="rect">
            <a:avLst/>
          </a:prstGeom>
        </p:spPr>
      </p:pic>
      <p:pic>
        <p:nvPicPr>
          <p:cNvPr id="7" name="Picture 6" descr="A graph with red and black lines&#10;&#10;Description automatically generated">
            <a:extLst>
              <a:ext uri="{FF2B5EF4-FFF2-40B4-BE49-F238E27FC236}">
                <a16:creationId xmlns:a16="http://schemas.microsoft.com/office/drawing/2014/main" id="{F658C0F2-5EF5-70D7-32F1-048C56908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497" y="2072412"/>
            <a:ext cx="2365253" cy="3093726"/>
          </a:xfrm>
          <a:prstGeom prst="rect">
            <a:avLst/>
          </a:prstGeom>
        </p:spPr>
      </p:pic>
      <p:pic>
        <p:nvPicPr>
          <p:cNvPr id="9" name="Picture 8" descr="A graph with red and black lines&#10;&#10;Description automatically generated">
            <a:extLst>
              <a:ext uri="{FF2B5EF4-FFF2-40B4-BE49-F238E27FC236}">
                <a16:creationId xmlns:a16="http://schemas.microsoft.com/office/drawing/2014/main" id="{6D738F1F-B501-4866-FB86-0A488B9D99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894" y="2072412"/>
            <a:ext cx="2365253" cy="30937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744DC1-9F65-A392-94D5-6A1CA5E01DDD}"/>
              </a:ext>
            </a:extLst>
          </p:cNvPr>
          <p:cNvSpPr txBox="1"/>
          <p:nvPr/>
        </p:nvSpPr>
        <p:spPr>
          <a:xfrm>
            <a:off x="483080" y="612475"/>
            <a:ext cx="7746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sz="3200" dirty="0"/>
              <a:t>Phytoplankton (GDD)</a:t>
            </a:r>
            <a:endParaRPr lang="fi-FI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A49BE6-9E09-86BB-2C50-526498F49C5B}"/>
              </a:ext>
            </a:extLst>
          </p:cNvPr>
          <p:cNvSpPr/>
          <p:nvPr/>
        </p:nvSpPr>
        <p:spPr>
          <a:xfrm>
            <a:off x="207034" y="1587260"/>
            <a:ext cx="11783683" cy="750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1456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red and black lines&#10;&#10;Description automatically generated">
            <a:extLst>
              <a:ext uri="{FF2B5EF4-FFF2-40B4-BE49-F238E27FC236}">
                <a16:creationId xmlns:a16="http://schemas.microsoft.com/office/drawing/2014/main" id="{6E68B982-4701-C31A-0F99-03FB4688A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659" y="2054661"/>
            <a:ext cx="2365253" cy="3093726"/>
          </a:xfrm>
          <a:prstGeom prst="rect">
            <a:avLst/>
          </a:prstGeom>
        </p:spPr>
      </p:pic>
      <p:pic>
        <p:nvPicPr>
          <p:cNvPr id="5" name="Picture 4" descr="A graph with a line and a line&#10;&#10;Description automatically generated">
            <a:extLst>
              <a:ext uri="{FF2B5EF4-FFF2-40B4-BE49-F238E27FC236}">
                <a16:creationId xmlns:a16="http://schemas.microsoft.com/office/drawing/2014/main" id="{11E2C8ED-91F3-0C02-BCA8-C52E918C3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077" y="2054661"/>
            <a:ext cx="2365253" cy="3093726"/>
          </a:xfrm>
          <a:prstGeom prst="rect">
            <a:avLst/>
          </a:prstGeom>
        </p:spPr>
      </p:pic>
      <p:pic>
        <p:nvPicPr>
          <p:cNvPr id="7" name="Picture 6" descr="A graph with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8DAF4DE3-700F-5141-24AE-64813DDC3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868" y="2054661"/>
            <a:ext cx="2365253" cy="3093726"/>
          </a:xfrm>
          <a:prstGeom prst="rect">
            <a:avLst/>
          </a:prstGeom>
        </p:spPr>
      </p:pic>
      <p:pic>
        <p:nvPicPr>
          <p:cNvPr id="9" name="Picture 8" descr="A graph with red and black lines&#10;&#10;Description automatically generated">
            <a:extLst>
              <a:ext uri="{FF2B5EF4-FFF2-40B4-BE49-F238E27FC236}">
                <a16:creationId xmlns:a16="http://schemas.microsoft.com/office/drawing/2014/main" id="{C60DC10F-8FBF-40D5-0290-E06927DB49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50" y="2054661"/>
            <a:ext cx="2365253" cy="30937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A09E8A-3808-11A3-ACAB-BF444035E707}"/>
              </a:ext>
            </a:extLst>
          </p:cNvPr>
          <p:cNvSpPr txBox="1"/>
          <p:nvPr/>
        </p:nvSpPr>
        <p:spPr>
          <a:xfrm>
            <a:off x="483080" y="612475"/>
            <a:ext cx="7746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sz="3200" dirty="0"/>
              <a:t>Phytoplankton (FDD)</a:t>
            </a:r>
            <a:endParaRPr lang="fi-FI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77A75A-7220-4382-63AB-6C9C7CE2F33F}"/>
              </a:ext>
            </a:extLst>
          </p:cNvPr>
          <p:cNvSpPr/>
          <p:nvPr/>
        </p:nvSpPr>
        <p:spPr>
          <a:xfrm>
            <a:off x="207034" y="1587260"/>
            <a:ext cx="11783683" cy="750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07397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B06859B-CE01-5D49-2F10-4F2EACE6C729}"/>
              </a:ext>
            </a:extLst>
          </p:cNvPr>
          <p:cNvGrpSpPr/>
          <p:nvPr/>
        </p:nvGrpSpPr>
        <p:grpSpPr>
          <a:xfrm>
            <a:off x="0" y="2092367"/>
            <a:ext cx="12060549" cy="3093726"/>
            <a:chOff x="0" y="1893961"/>
            <a:chExt cx="12060549" cy="3093726"/>
          </a:xfrm>
        </p:grpSpPr>
        <p:pic>
          <p:nvPicPr>
            <p:cNvPr id="3" name="Picture 2" descr="A graph with a line and numbers&#10;&#10;Description automatically generated with medium confidence">
              <a:extLst>
                <a:ext uri="{FF2B5EF4-FFF2-40B4-BE49-F238E27FC236}">
                  <a16:creationId xmlns:a16="http://schemas.microsoft.com/office/drawing/2014/main" id="{6AFDE169-196F-4B13-96DA-9E537610D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3824" y="1893961"/>
              <a:ext cx="2365253" cy="3093726"/>
            </a:xfrm>
            <a:prstGeom prst="rect">
              <a:avLst/>
            </a:prstGeom>
          </p:spPr>
        </p:pic>
        <p:pic>
          <p:nvPicPr>
            <p:cNvPr id="5" name="Picture 4" descr="A graph with red and grey lines&#10;&#10;Description automatically generated">
              <a:extLst>
                <a:ext uri="{FF2B5EF4-FFF2-40B4-BE49-F238E27FC236}">
                  <a16:creationId xmlns:a16="http://schemas.microsoft.com/office/drawing/2014/main" id="{BF833B4D-A4D6-5B55-3A7F-2F79321E1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1472" y="1893961"/>
              <a:ext cx="2365253" cy="3093726"/>
            </a:xfrm>
            <a:prstGeom prst="rect">
              <a:avLst/>
            </a:prstGeom>
          </p:spPr>
        </p:pic>
        <p:pic>
          <p:nvPicPr>
            <p:cNvPr id="7" name="Picture 6" descr="A graph with red and black lines&#10;&#10;Description automatically generated">
              <a:extLst>
                <a:ext uri="{FF2B5EF4-FFF2-40B4-BE49-F238E27FC236}">
                  <a16:creationId xmlns:a16="http://schemas.microsoft.com/office/drawing/2014/main" id="{6340F685-BDEC-DBB2-FA68-0001E4464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7648" y="1893961"/>
              <a:ext cx="2365253" cy="3093726"/>
            </a:xfrm>
            <a:prstGeom prst="rect">
              <a:avLst/>
            </a:prstGeom>
          </p:spPr>
        </p:pic>
        <p:pic>
          <p:nvPicPr>
            <p:cNvPr id="9" name="Picture 8" descr="A graph with red and black lines&#10;&#10;Description automatically generated">
              <a:extLst>
                <a:ext uri="{FF2B5EF4-FFF2-40B4-BE49-F238E27FC236}">
                  <a16:creationId xmlns:a16="http://schemas.microsoft.com/office/drawing/2014/main" id="{6826F6CA-90DC-1C91-2BF6-C12C12F06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5296" y="1893961"/>
              <a:ext cx="2365253" cy="3093726"/>
            </a:xfrm>
            <a:prstGeom prst="rect">
              <a:avLst/>
            </a:prstGeom>
          </p:spPr>
        </p:pic>
        <p:pic>
          <p:nvPicPr>
            <p:cNvPr id="11" name="Picture 10" descr="A graph with red and grey lines&#10;&#10;Description automatically generated">
              <a:extLst>
                <a:ext uri="{FF2B5EF4-FFF2-40B4-BE49-F238E27FC236}">
                  <a16:creationId xmlns:a16="http://schemas.microsoft.com/office/drawing/2014/main" id="{F3D328C1-720C-2A99-7267-D0956F569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961"/>
              <a:ext cx="2365253" cy="309372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B652587-C29F-7C33-2468-9D5D0611E10E}"/>
              </a:ext>
            </a:extLst>
          </p:cNvPr>
          <p:cNvSpPr txBox="1"/>
          <p:nvPr/>
        </p:nvSpPr>
        <p:spPr>
          <a:xfrm>
            <a:off x="483080" y="612475"/>
            <a:ext cx="7746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sz="3200" dirty="0"/>
              <a:t>Winter Game (GDD)</a:t>
            </a:r>
            <a:endParaRPr lang="fi-FI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203925-694B-B798-5A71-AC109BA3BAB1}"/>
              </a:ext>
            </a:extLst>
          </p:cNvPr>
          <p:cNvSpPr/>
          <p:nvPr/>
        </p:nvSpPr>
        <p:spPr>
          <a:xfrm>
            <a:off x="207034" y="1587260"/>
            <a:ext cx="11783683" cy="750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9813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6DF4B74C-4741-F756-6A73-B3E08E586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943" y="2092345"/>
            <a:ext cx="2365253" cy="3093726"/>
          </a:xfrm>
          <a:prstGeom prst="rect">
            <a:avLst/>
          </a:prstGeom>
        </p:spPr>
      </p:pic>
      <p:pic>
        <p:nvPicPr>
          <p:cNvPr id="5" name="Picture 4" descr="A graph with red and grey dots&#10;&#10;Description automatically generated">
            <a:extLst>
              <a:ext uri="{FF2B5EF4-FFF2-40B4-BE49-F238E27FC236}">
                <a16:creationId xmlns:a16="http://schemas.microsoft.com/office/drawing/2014/main" id="{8E6A6CC9-29D4-6526-9ED1-D3D1D45BB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829" y="2092345"/>
            <a:ext cx="2365253" cy="3093726"/>
          </a:xfrm>
          <a:prstGeom prst="rect">
            <a:avLst/>
          </a:prstGeom>
        </p:spPr>
      </p:pic>
      <p:pic>
        <p:nvPicPr>
          <p:cNvPr id="7" name="Picture 6" descr="A graph with red and black lines&#10;&#10;Description automatically generated">
            <a:extLst>
              <a:ext uri="{FF2B5EF4-FFF2-40B4-BE49-F238E27FC236}">
                <a16:creationId xmlns:a16="http://schemas.microsoft.com/office/drawing/2014/main" id="{8F8D676E-8E02-0889-41C2-4E17324B20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886" y="2092345"/>
            <a:ext cx="2365253" cy="3093726"/>
          </a:xfrm>
          <a:prstGeom prst="rect">
            <a:avLst/>
          </a:prstGeom>
        </p:spPr>
      </p:pic>
      <p:pic>
        <p:nvPicPr>
          <p:cNvPr id="9" name="Picture 8" descr="A graph with red dots and a line&#10;&#10;Description automatically generated">
            <a:extLst>
              <a:ext uri="{FF2B5EF4-FFF2-40B4-BE49-F238E27FC236}">
                <a16:creationId xmlns:a16="http://schemas.microsoft.com/office/drawing/2014/main" id="{96C144CD-BD9E-A69B-13D8-F26C6B61D8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772" y="2092345"/>
            <a:ext cx="2365253" cy="3093726"/>
          </a:xfrm>
          <a:prstGeom prst="rect">
            <a:avLst/>
          </a:prstGeom>
        </p:spPr>
      </p:pic>
      <p:pic>
        <p:nvPicPr>
          <p:cNvPr id="11" name="Picture 10" descr="A graph with red line and black line&#10;&#10;Description automatically generated">
            <a:extLst>
              <a:ext uri="{FF2B5EF4-FFF2-40B4-BE49-F238E27FC236}">
                <a16:creationId xmlns:a16="http://schemas.microsoft.com/office/drawing/2014/main" id="{6E5077B1-1B66-7699-2B6C-2E72358AD0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2345"/>
            <a:ext cx="2365253" cy="30937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4CEB17C-F00C-35F8-49AC-58B15DE775B3}"/>
              </a:ext>
            </a:extLst>
          </p:cNvPr>
          <p:cNvSpPr txBox="1"/>
          <p:nvPr/>
        </p:nvSpPr>
        <p:spPr>
          <a:xfrm>
            <a:off x="483080" y="612475"/>
            <a:ext cx="7746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sz="3200" dirty="0"/>
              <a:t>Winter Game (FDD)</a:t>
            </a:r>
            <a:endParaRPr lang="fi-FI" sz="3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D04729-03B2-41C0-1014-D13D2A5A8899}"/>
              </a:ext>
            </a:extLst>
          </p:cNvPr>
          <p:cNvSpPr/>
          <p:nvPr/>
        </p:nvSpPr>
        <p:spPr>
          <a:xfrm>
            <a:off x="207034" y="1587260"/>
            <a:ext cx="11783683" cy="750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53921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Theme_AVR</Template>
  <TotalTime>22</TotalTime>
  <Words>20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Helsinki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Rodrigues, Arthur</dc:creator>
  <cp:lastModifiedBy>Rodrigues, Arthur</cp:lastModifiedBy>
  <cp:revision>1</cp:revision>
  <dcterms:created xsi:type="dcterms:W3CDTF">2024-09-02T11:40:11Z</dcterms:created>
  <dcterms:modified xsi:type="dcterms:W3CDTF">2024-09-02T12:02:15Z</dcterms:modified>
</cp:coreProperties>
</file>