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57" r:id="rId4"/>
    <p:sldId id="296" r:id="rId5"/>
    <p:sldId id="260" r:id="rId6"/>
    <p:sldId id="295" r:id="rId7"/>
    <p:sldId id="285" r:id="rId8"/>
  </p:sldIdLst>
  <p:sldSz cx="9144000" cy="5143500" type="screen16x9"/>
  <p:notesSz cx="6858000" cy="9144000"/>
  <p:embeddedFontLst>
    <p:embeddedFont>
      <p:font typeface="Ubuntu" charset="0"/>
      <p:regular r:id="rId10"/>
      <p:bold r:id="rId11"/>
      <p:italic r:id="rId12"/>
      <p:boldItalic r:id="rId13"/>
    </p:embeddedFont>
    <p:embeddedFont>
      <p:font typeface="Ubuntu Light" charset="0"/>
      <p:regular r:id="rId14"/>
      <p:bold r:id="rId15"/>
      <p:italic r:id="rId16"/>
      <p:boldItalic r:id="rId17"/>
    </p:embeddedFont>
    <p:embeddedFont>
      <p:font typeface="Arvo" charset="0"/>
      <p:regular r:id="rId18"/>
      <p:bold r:id="rId19"/>
      <p:italic r:id="rId20"/>
      <p:boldItalic r:id="rId21"/>
    </p:embeddedFont>
    <p:embeddedFont>
      <p:font typeface="Bodoni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07CCD-DD4F-4058-91B7-2DEFDB67191A}">
  <a:tblStyle styleId="{69A07CCD-DD4F-4058-91B7-2DEFDB671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2" r:id="rId6"/>
    <p:sldLayoutId id="2147483664" r:id="rId7"/>
    <p:sldLayoutId id="2147483665" r:id="rId8"/>
  </p:sldLayoutIdLst>
  <p:transition spd="med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2242974" y="1443789"/>
            <a:ext cx="5525988" cy="1490797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База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магазину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одягу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Allium</a:t>
            </a:r>
            <a:endParaRPr sz="31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281613" y="112068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uk-UA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презентація до курсового проекту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F18823-AA4B-4E37-A79E-696EF58204ED}"/>
              </a:ext>
            </a:extLst>
          </p:cNvPr>
          <p:cNvSpPr txBox="1"/>
          <p:nvPr/>
        </p:nvSpPr>
        <p:spPr>
          <a:xfrm>
            <a:off x="5571461" y="4022820"/>
            <a:ext cx="329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/>
              <a:t>студентки </a:t>
            </a:r>
            <a:r>
              <a:rPr lang="uk-UA" dirty="0" smtClean="0"/>
              <a:t>ІІ </a:t>
            </a:r>
            <a:r>
              <a:rPr lang="uk-UA" dirty="0"/>
              <a:t>курсу групи ІПЗ-19-1</a:t>
            </a:r>
            <a:endParaRPr lang="en-US" dirty="0"/>
          </a:p>
          <a:p>
            <a:pPr algn="just"/>
            <a:r>
              <a:rPr lang="uk-UA" dirty="0"/>
              <a:t>с</a:t>
            </a:r>
            <a:r>
              <a:rPr lang="ru-RU" dirty="0" err="1"/>
              <a:t>пеціальн</a:t>
            </a:r>
            <a:r>
              <a:rPr lang="uk-UA" dirty="0"/>
              <a:t>ості </a:t>
            </a:r>
            <a:r>
              <a:rPr lang="ru-RU" dirty="0"/>
              <a:t>121 </a:t>
            </a:r>
          </a:p>
          <a:p>
            <a:pPr algn="just"/>
            <a:r>
              <a:rPr lang="uk-UA" dirty="0" err="1"/>
              <a:t>Маковської</a:t>
            </a:r>
            <a:r>
              <a:rPr lang="uk-UA" dirty="0"/>
              <a:t> Ольги-Марії Юріївни</a:t>
            </a:r>
            <a:endParaRPr 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15931"/>
            <a:ext cx="822662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ктуальність</a:t>
            </a:r>
            <a:endParaRPr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439478" y="2201209"/>
            <a:ext cx="7896448" cy="2026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ему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створення веб-додатків можна вважати актуальною, адже відсоток використання веб-технологій помітно зростає в усіх сферах людського життя.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Використовуючи веб-ресурси, можна суттєво підвищити ефективність виконання буденних задач. </a:t>
            </a:r>
          </a:p>
          <a:p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Більш того, це найкраща реклама, інформаційний сторінка для будь-якої організації, це важливий крок компанії до розширення кордонів власного бізнесу та здобуття нової аудиторії.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Вступ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3" y="109976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Об’єкт дослідження: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230668" y="2769134"/>
            <a:ext cx="3737673" cy="72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використання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можливостей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концепцій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БД та СУБД для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забезпечення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інформаційних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потеб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предметної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області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3" y="222723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Предмет дослідження: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219782" y="1604084"/>
            <a:ext cx="4009816" cy="799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та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засоби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проектування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БД та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розробки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CMS за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визначеними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предметними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областями, 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також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прогнозування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поведінки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користувача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219782" y="3871217"/>
            <a:ext cx="3879189" cy="93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дослідження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особливостей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проектування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та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реалізації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БД, 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також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створення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інтерфейсу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та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бази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даних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роботи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онлайн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крамницею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одягу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3" y="331923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 дослідження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икористані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Ola\Desktop\Mysq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6323" y="1189898"/>
            <a:ext cx="2972254" cy="1536029"/>
          </a:xfrm>
          <a:prstGeom prst="rect">
            <a:avLst/>
          </a:prstGeom>
          <a:noFill/>
        </p:spPr>
      </p:pic>
      <p:pic>
        <p:nvPicPr>
          <p:cNvPr id="1027" name="Picture 3" descr="C:\Users\Ola\Desktop\1280px-Node.js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1" y="2827747"/>
            <a:ext cx="2693080" cy="16474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chemeClr val="bg2">
                    <a:lumMod val="40000"/>
                    <a:lumOff val="60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C:\Users\Ola\Desktop\schemaDB.jpg"/>
          <p:cNvPicPr>
            <a:picLocks noChangeAspect="1" noChangeArrowheads="1"/>
          </p:cNvPicPr>
          <p:nvPr/>
        </p:nvPicPr>
        <p:blipFill>
          <a:blip r:embed="rId3"/>
          <a:srcRect t="2604" b="3542"/>
          <a:stretch>
            <a:fillRect/>
          </a:stretch>
        </p:blipFill>
        <p:spPr bwMode="auto">
          <a:xfrm>
            <a:off x="1413164" y="3458"/>
            <a:ext cx="6309424" cy="514004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=""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Висновки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22818" y="1508760"/>
            <a:ext cx="5669953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Під час виконання даної роботи було проаналізовано завдання розробки БД оптимальної для 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веб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додатку магазину одягу та демонстрація її можливостей завдяки створеному власноруч інтерфейсу. </a:t>
            </a:r>
          </a:p>
          <a:p>
            <a:endParaRPr lang="uk-U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Виконали порівняльний аналіз СУБД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SQLite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Вивчили нові теоретичні відомості, необхідні для виконання поставлених перед нами задач.</a:t>
            </a:r>
          </a:p>
          <a:p>
            <a:endParaRPr lang="uk-U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Після аналізу було спроектовано БД та розроблена математична модель та алгоритм обробки даних в системі, визначено загальний алгоритм роботи</a:t>
            </a:r>
          </a:p>
          <a:p>
            <a:endParaRPr lang="uk-U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результаті курсового проекту отримано продукт, який відповідає функціональним вимогам поставленим на початку розробки проекту.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06016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299935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122800" y="1769400"/>
            <a:ext cx="2955900" cy="134815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Дякую за увагу</a:t>
            </a:r>
            <a:endParaRPr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182</Words>
  <Application>Microsoft Office PowerPoint</Application>
  <PresentationFormat>Экран (16:9)</PresentationFormat>
  <Paragraphs>39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Ubuntu</vt:lpstr>
      <vt:lpstr>Ubuntu Light</vt:lpstr>
      <vt:lpstr>Arvo</vt:lpstr>
      <vt:lpstr>Bodoni</vt:lpstr>
      <vt:lpstr>Minimal Charm</vt:lpstr>
      <vt:lpstr>База даних  магазину одягу Allium</vt:lpstr>
      <vt:lpstr>Актуальність</vt:lpstr>
      <vt:lpstr>Вступ</vt:lpstr>
      <vt:lpstr>Використані технології</vt:lpstr>
      <vt:lpstr>Слайд 5</vt:lpstr>
      <vt:lpstr>Висновки</vt:lpstr>
      <vt:lpstr>Дякую за увагу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Інформаційно-пошукова система:  поліклініка (регістратура)</dc:title>
  <cp:lastModifiedBy>Ola</cp:lastModifiedBy>
  <cp:revision>37</cp:revision>
  <dcterms:modified xsi:type="dcterms:W3CDTF">2021-06-10T09:55:45Z</dcterms:modified>
</cp:coreProperties>
</file>