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86EC-260C-5FAF-3B95-861A66A5B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606C0-FA66-C917-3BC6-ED4021CBD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93A94-5BD8-3AFF-B9A4-68902530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900C-F096-4DBE-B16A-866579B7FC4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972D7-4952-DC2F-788D-8C40658F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82E4-FDCD-AF63-6625-0250616E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1EB9-B460-4722-909B-8CD54288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8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5E26-3F1D-0D40-7DA3-3BC5B78C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038BD-AA6A-CC0D-57D9-AD11A4620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962C-334F-FAAE-4D45-57FB4F2F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900C-F096-4DBE-B16A-866579B7FC4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55F82-AE8D-FE07-49E9-70C20656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44633-3ED3-E751-E4D3-1F5BCEF7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1EB9-B460-4722-909B-8CD54288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8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E4AD7-CA32-AF05-0D9D-8D12D09E8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8F7BA-D330-7951-21E9-7AD628E6C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86C37-5020-26D9-C55F-1FD78220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900C-F096-4DBE-B16A-866579B7FC4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A062-FAC3-41CC-48CC-BE2DE714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87F36-C1FC-B2A0-30FF-79A45577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1EB9-B460-4722-909B-8CD54288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8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6E01-D082-7FAF-9C1C-6FA5E776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C2A3B-4A17-6FD1-CF86-1D5D8BBD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7FFC6-8576-1D16-A93D-BDC62F07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900C-F096-4DBE-B16A-866579B7FC4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2C84B-3C87-1A88-6253-69E8050B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211B4-AA4E-1352-C328-881C6CBD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1EB9-B460-4722-909B-8CD54288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9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AFFA-3878-3B31-6391-37E037F9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5B079-71D9-DBEE-061B-630C85340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03C04-2028-DD38-1574-6269798D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900C-F096-4DBE-B16A-866579B7FC4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FD415-E3D2-F91D-7569-5200B0A5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AF26D-3039-AB28-F812-4C5CA240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1EB9-B460-4722-909B-8CD54288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6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1B3D-25B1-F18F-EBC0-43EA4D53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0041-1EEB-5193-5724-D1FC12226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34765-D79E-7130-2903-CB09C06CA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7837F-F95B-D344-9B3D-7043213C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900C-F096-4DBE-B16A-866579B7FC4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A93E7-466F-DD5D-4FF1-94FD0E76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5467A-769E-2147-4969-E7DC11EF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1EB9-B460-4722-909B-8CD54288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9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84B1-1DD5-AB68-29D8-643E3852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FF666-0578-8064-8777-52D2D1773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33C7C-24BE-6512-16F6-5112D56E1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15561-DC9C-393C-1070-DF1193788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63B94-96EF-DB96-0455-CABD9E52C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4C3BE-A641-08C9-1B31-A8C76711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900C-F096-4DBE-B16A-866579B7FC4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E0789-E9BD-7208-9A1A-95ADCD50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5C5F2-C779-0E33-F9AB-1E0F7AA5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1EB9-B460-4722-909B-8CD54288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0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1AC7-D842-4D3D-74EF-9FF40C06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8F274-6A9D-D50F-65D3-E1D62213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900C-F096-4DBE-B16A-866579B7FC4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4A9BE-05A6-4B4A-F8EC-13D03479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A1A13-5BE8-7527-CEA8-6C0E5B93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1EB9-B460-4722-909B-8CD54288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8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E23E56-2316-6F9A-595E-DF2125E3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900C-F096-4DBE-B16A-866579B7FC4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48EF1-85CE-2016-DA80-CF4DD20F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59F82-6787-13D8-D645-2E8D825C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1EB9-B460-4722-909B-8CD54288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7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AD66-5427-05B2-D9A7-E29041F5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CC43-423E-86AC-02E8-30D8A4A3F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FD583-30D4-C807-F754-5E80A9FE0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717CF-199B-ABCE-B9BF-A904693A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900C-F096-4DBE-B16A-866579B7FC4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EA224-E0C8-5337-B90A-5F26F164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76577-3A08-8267-376D-21932FA3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1EB9-B460-4722-909B-8CD54288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1F48-8904-BF81-BEBD-0925001AA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5A6AF1-66DD-FA28-91C3-F27447833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96605-F296-DE3C-327A-177817178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9E34A-6730-B2F3-200F-E95E125C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900C-F096-4DBE-B16A-866579B7FC4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263A9-11DF-5C9E-6FCF-155C7EA5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45B50-5AB3-576C-14BB-22477E6F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1EB9-B460-4722-909B-8CD54288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776F0-33FD-B9ED-BBB8-73CBC11C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E576E-87D6-A8B9-89DF-26DB2006A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D827B-50D2-EF73-5878-D81F9CE9A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E5900C-F096-4DBE-B16A-866579B7FC4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A5752-0882-3E83-1FC3-E99803BB9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F10EC-D606-64B2-0ED9-ADEDFC5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951EB9-B460-4722-909B-8CD54288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1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unrise as seen from the outer space">
            <a:extLst>
              <a:ext uri="{FF2B5EF4-FFF2-40B4-BE49-F238E27FC236}">
                <a16:creationId xmlns:a16="http://schemas.microsoft.com/office/drawing/2014/main" id="{93C9AF69-F90D-889B-7750-FD3D707867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061013" y="536757"/>
            <a:ext cx="2149093" cy="664411"/>
          </a:xfrm>
          <a:prstGeom prst="rect">
            <a:avLst/>
          </a:prstGeom>
          <a:effectLst>
            <a:glow rad="127000">
              <a:schemeClr val="accent1">
                <a:alpha val="13000"/>
              </a:schemeClr>
            </a:glo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93C310-EF2D-51F3-3DB4-DD388AFBE691}"/>
              </a:ext>
            </a:extLst>
          </p:cNvPr>
          <p:cNvSpPr txBox="1"/>
          <p:nvPr/>
        </p:nvSpPr>
        <p:spPr>
          <a:xfrm>
            <a:off x="4061013" y="554837"/>
            <a:ext cx="252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Spacepic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8" name="Picture 7" descr="Person holding Earth">
            <a:extLst>
              <a:ext uri="{FF2B5EF4-FFF2-40B4-BE49-F238E27FC236}">
                <a16:creationId xmlns:a16="http://schemas.microsoft.com/office/drawing/2014/main" id="{5F72A7D0-77B8-5360-B35E-EAAF817B7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74" y="2378840"/>
            <a:ext cx="2519216" cy="13961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3B2E8F-6545-250C-38A1-8E7BA481D923}"/>
              </a:ext>
            </a:extLst>
          </p:cNvPr>
          <p:cNvSpPr txBox="1"/>
          <p:nvPr/>
        </p:nvSpPr>
        <p:spPr>
          <a:xfrm>
            <a:off x="3293621" y="1655450"/>
            <a:ext cx="212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images?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6B8874-D36B-A856-A224-9B89AF2BC515}"/>
              </a:ext>
            </a:extLst>
          </p:cNvPr>
          <p:cNvSpPr txBox="1"/>
          <p:nvPr/>
        </p:nvSpPr>
        <p:spPr>
          <a:xfrm>
            <a:off x="5659757" y="1655450"/>
            <a:ext cx="14455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A93DCB-2B16-92BB-FD12-824E2360CD43}"/>
              </a:ext>
            </a:extLst>
          </p:cNvPr>
          <p:cNvSpPr txBox="1"/>
          <p:nvPr/>
        </p:nvSpPr>
        <p:spPr>
          <a:xfrm>
            <a:off x="240957" y="25331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13" name="Picture 12" descr="Person holding Earth">
            <a:extLst>
              <a:ext uri="{FF2B5EF4-FFF2-40B4-BE49-F238E27FC236}">
                <a16:creationId xmlns:a16="http://schemas.microsoft.com/office/drawing/2014/main" id="{B3782857-6AA1-07C3-0C12-B2B774662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047" y="2378840"/>
            <a:ext cx="2519216" cy="13961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1D1B8B-7B61-D823-8F15-944CD10D4554}"/>
              </a:ext>
            </a:extLst>
          </p:cNvPr>
          <p:cNvSpPr txBox="1"/>
          <p:nvPr/>
        </p:nvSpPr>
        <p:spPr>
          <a:xfrm>
            <a:off x="3544330" y="25331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5" name="Picture 14" descr="Person holding Earth">
            <a:extLst>
              <a:ext uri="{FF2B5EF4-FFF2-40B4-BE49-F238E27FC236}">
                <a16:creationId xmlns:a16="http://schemas.microsoft.com/office/drawing/2014/main" id="{3BFC0561-116F-7B2B-0535-56DECF712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365" y="2378840"/>
            <a:ext cx="2519216" cy="13961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D64DD9-99D6-6518-CD13-C9F3B1E1256A}"/>
              </a:ext>
            </a:extLst>
          </p:cNvPr>
          <p:cNvSpPr txBox="1"/>
          <p:nvPr/>
        </p:nvSpPr>
        <p:spPr>
          <a:xfrm>
            <a:off x="6881648" y="25331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17" name="Picture 16" descr="Person holding Earth">
            <a:extLst>
              <a:ext uri="{FF2B5EF4-FFF2-40B4-BE49-F238E27FC236}">
                <a16:creationId xmlns:a16="http://schemas.microsoft.com/office/drawing/2014/main" id="{C208442D-EB73-A364-7750-579DE9D14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74" y="4292078"/>
            <a:ext cx="2519216" cy="13961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7147A70-E988-7692-09D0-1141C4ED2DDC}"/>
              </a:ext>
            </a:extLst>
          </p:cNvPr>
          <p:cNvSpPr txBox="1"/>
          <p:nvPr/>
        </p:nvSpPr>
        <p:spPr>
          <a:xfrm>
            <a:off x="240957" y="44463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19" name="Picture 18" descr="Person holding Earth">
            <a:extLst>
              <a:ext uri="{FF2B5EF4-FFF2-40B4-BE49-F238E27FC236}">
                <a16:creationId xmlns:a16="http://schemas.microsoft.com/office/drawing/2014/main" id="{690F3133-CA99-DCE6-4AE3-7AB1EA5FD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047" y="4292078"/>
            <a:ext cx="2519216" cy="13961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7211A7E-44EB-8D26-C888-3FA2C6BA473B}"/>
              </a:ext>
            </a:extLst>
          </p:cNvPr>
          <p:cNvSpPr txBox="1"/>
          <p:nvPr/>
        </p:nvSpPr>
        <p:spPr>
          <a:xfrm>
            <a:off x="3544330" y="44463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B9F575-5FEE-F74C-7A28-106AA0E60D44}"/>
              </a:ext>
            </a:extLst>
          </p:cNvPr>
          <p:cNvSpPr txBox="1"/>
          <p:nvPr/>
        </p:nvSpPr>
        <p:spPr>
          <a:xfrm>
            <a:off x="4657529" y="2063311"/>
            <a:ext cx="1119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Download all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877B74-D146-0B16-8277-DB40DEF3C5E9}"/>
              </a:ext>
            </a:extLst>
          </p:cNvPr>
          <p:cNvSpPr txBox="1"/>
          <p:nvPr/>
        </p:nvSpPr>
        <p:spPr>
          <a:xfrm>
            <a:off x="1492139" y="3771923"/>
            <a:ext cx="111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Download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E984F4-0BC0-C5BA-0E20-5B6A4276D07C}"/>
              </a:ext>
            </a:extLst>
          </p:cNvPr>
          <p:cNvSpPr txBox="1"/>
          <p:nvPr/>
        </p:nvSpPr>
        <p:spPr>
          <a:xfrm>
            <a:off x="4814047" y="3813519"/>
            <a:ext cx="111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Download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B41CC5-0BA5-9395-49BC-FE09E803D210}"/>
              </a:ext>
            </a:extLst>
          </p:cNvPr>
          <p:cNvSpPr txBox="1"/>
          <p:nvPr/>
        </p:nvSpPr>
        <p:spPr>
          <a:xfrm>
            <a:off x="8093520" y="3771923"/>
            <a:ext cx="111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Download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5923EB-3390-3C65-CE3E-F5A22AE2EC44}"/>
              </a:ext>
            </a:extLst>
          </p:cNvPr>
          <p:cNvSpPr txBox="1"/>
          <p:nvPr/>
        </p:nvSpPr>
        <p:spPr>
          <a:xfrm>
            <a:off x="1434474" y="5688227"/>
            <a:ext cx="111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Download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11D22F-1303-CBFD-9EA8-52B060312DD9}"/>
              </a:ext>
            </a:extLst>
          </p:cNvPr>
          <p:cNvSpPr txBox="1"/>
          <p:nvPr/>
        </p:nvSpPr>
        <p:spPr>
          <a:xfrm>
            <a:off x="4814046" y="5688227"/>
            <a:ext cx="1119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Download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5C2C61-D7DD-9F1F-8719-6ECF9E4ACAF2}"/>
              </a:ext>
            </a:extLst>
          </p:cNvPr>
          <p:cNvSpPr txBox="1"/>
          <p:nvPr/>
        </p:nvSpPr>
        <p:spPr>
          <a:xfrm>
            <a:off x="7259365" y="1686227"/>
            <a:ext cx="970371" cy="307777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Generate</a:t>
            </a:r>
          </a:p>
        </p:txBody>
      </p:sp>
    </p:spTree>
    <p:extLst>
      <p:ext uri="{BB962C8B-B14F-4D97-AF65-F5344CB8AC3E}">
        <p14:creationId xmlns:p14="http://schemas.microsoft.com/office/powerpoint/2010/main" val="353620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purdy</dc:creator>
  <cp:lastModifiedBy>Michael</cp:lastModifiedBy>
  <cp:revision>3</cp:revision>
  <dcterms:created xsi:type="dcterms:W3CDTF">2024-02-11T19:16:43Z</dcterms:created>
  <dcterms:modified xsi:type="dcterms:W3CDTF">2024-02-11T19:27:35Z</dcterms:modified>
</cp:coreProperties>
</file>