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6a14ef3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6a14ef3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7df563c7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7df563c7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7df563c7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7df563c7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7df563c7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7df563c7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9fbac2d1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9fbac2d1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9fbac2d1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9fbac2d1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9fbac2d1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9fbac2d1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9fbac2d1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9fbac2d1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33277bd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33277bd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b66d0955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b66d0955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b66d0955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b66d0955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b66d0955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b66d0955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b66d0955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b66d0955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7df563c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7df563c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9fbac2d1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9fbac2d1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7df563c7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7df563c7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950" y="0"/>
            <a:ext cx="3393275" cy="455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3100" y="156713"/>
            <a:ext cx="2896922" cy="46785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765925" y="198925"/>
            <a:ext cx="27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Vs implemented pattern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 txBox="1"/>
          <p:nvPr/>
        </p:nvSpPr>
        <p:spPr>
          <a:xfrm>
            <a:off x="0" y="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Lidar #1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3"/>
          <p:cNvSpPr txBox="1"/>
          <p:nvPr/>
        </p:nvSpPr>
        <p:spPr>
          <a:xfrm>
            <a:off x="0" y="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Lidar #1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4"/>
          <p:cNvSpPr txBox="1"/>
          <p:nvPr/>
        </p:nvSpPr>
        <p:spPr>
          <a:xfrm>
            <a:off x="0" y="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Lidar #1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/>
        </p:nvSpPr>
        <p:spPr>
          <a:xfrm>
            <a:off x="0" y="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Lidar #2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6"/>
          <p:cNvSpPr txBox="1"/>
          <p:nvPr/>
        </p:nvSpPr>
        <p:spPr>
          <a:xfrm>
            <a:off x="0" y="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Lidar #2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/>
          <p:nvPr/>
        </p:nvSpPr>
        <p:spPr>
          <a:xfrm>
            <a:off x="0" y="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Lidar #2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8"/>
          <p:cNvSpPr txBox="1"/>
          <p:nvPr/>
        </p:nvSpPr>
        <p:spPr>
          <a:xfrm>
            <a:off x="0" y="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Lidar #2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675" y="152400"/>
            <a:ext cx="64516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/>
        </p:nvSpPr>
        <p:spPr>
          <a:xfrm>
            <a:off x="468550" y="177025"/>
            <a:ext cx="2582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Sweep = 5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Min points = 50</a:t>
            </a:r>
            <a:endParaRPr b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0250"/>
            <a:ext cx="8839200" cy="36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/>
        </p:nvSpPr>
        <p:spPr>
          <a:xfrm>
            <a:off x="489375" y="187425"/>
            <a:ext cx="2582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Sweep = 5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Min points = 50</a:t>
            </a:r>
            <a:endParaRPr b="1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2572"/>
            <a:ext cx="9144003" cy="255835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Lidar #1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Lidar #2</a:t>
            </a:r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2572"/>
            <a:ext cx="9144003" cy="2558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/>
          <p:nvPr/>
        </p:nvSpPr>
        <p:spPr>
          <a:xfrm>
            <a:off x="0" y="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Lidar #1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