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4" r:id="rId4"/>
    <p:sldId id="257" r:id="rId5"/>
    <p:sldId id="265" r:id="rId6"/>
    <p:sldId id="263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8" y="1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4585-9326-489E-A8DA-CB364636C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886C2-88E1-4B0B-85B4-26F371967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58DBF-67F4-4C72-BC4D-BF3F4025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CACD-6AA8-4BC3-85FA-1A5BB620151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BB577-A098-4B98-BB65-CF1C7199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4BF1F-9194-4BC1-9855-7CD79F44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2F7E-F3B9-4A45-AA31-10DBC751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76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2D97-1F7A-47BB-8560-0A8DD309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61C1A-8419-4E8A-84E1-DF992D3D7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57A8D-84D1-4CF1-B8CB-D4573A6A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CACD-6AA8-4BC3-85FA-1A5BB620151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F4192-3E5D-4296-B95A-C1877196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1B3E-3362-4F2D-A421-A85030A4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2F7E-F3B9-4A45-AA31-10DBC751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23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A6040-C864-42D1-9163-FEAFDFE43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97091-6D2C-4833-8591-5B5E22C12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464AE-D7ED-4B8E-A41D-B6F1B681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CACD-6AA8-4BC3-85FA-1A5BB620151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595D5-8F4A-44A5-B1BA-0C76273C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6E38F-5861-49E7-A1A5-54FB9F6F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2F7E-F3B9-4A45-AA31-10DBC751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345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966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90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43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74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085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3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67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0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D92B-254C-4E81-80EB-9A05F0C6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012E-4826-4394-B742-A4586952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E82D2-E799-427F-8816-FCC24791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CACD-6AA8-4BC3-85FA-1A5BB620151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C1270-A0A2-4934-A9CC-AE1EDCE6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C9390-06F9-4DFA-8C85-A0CF2807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2F7E-F3B9-4A45-AA31-10DBC751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970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65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6210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7935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9419455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3942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8113555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76145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451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5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DA53-A256-45F6-A78F-413A818A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3CD86-3251-4DC5-B190-2B1EEEE21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26095-B1B2-4D7B-92DB-DE1B3C51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CACD-6AA8-4BC3-85FA-1A5BB620151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C5936-86DF-461E-9BAD-96547FCF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91B0E-402F-4599-AE51-A4BEE247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2F7E-F3B9-4A45-AA31-10DBC751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89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3444-4315-43B4-A432-99575A0E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7FFA9-6DB0-4AA8-8256-C6BD03362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0745D-84EE-447F-8D2B-1492D7A85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458CD-5FF3-48AB-82EF-658AF596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CACD-6AA8-4BC3-85FA-1A5BB620151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990F5-B278-4703-9B1F-90957414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B5847-D831-4448-BC06-369AB67E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2F7E-F3B9-4A45-AA31-10DBC751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12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368E-1AC5-4C6E-9FF9-A64B9F25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51D12-AD02-4A77-8C96-818F199DE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07A46-E827-4DAA-96CF-051267CCF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D2526-F02C-4C20-97E4-51854714D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BAF64-0E15-4519-BC21-0AE050A3E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474EA-CDBB-420E-8BBF-00C502E1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CACD-6AA8-4BC3-85FA-1A5BB620151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53E72-C6CF-45BE-8221-6275B01F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D8E5E4-F053-41E1-9BD3-02D7CE0D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2F7E-F3B9-4A45-AA31-10DBC751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16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8775-77DE-49F0-A919-8225FCCD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FB02F-E1A4-4933-AFBA-F0340071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CACD-6AA8-4BC3-85FA-1A5BB620151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66A55-6605-4C29-A5BD-B7405CA1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3D4C9-7F95-4466-98CF-42DCF760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2F7E-F3B9-4A45-AA31-10DBC751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39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37B81-CAC1-4368-BC5F-ABB35FEC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CACD-6AA8-4BC3-85FA-1A5BB620151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39C80-E4D2-4057-8101-57CC45FF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1A3CF-4655-4DD4-BF65-9FCF2870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2F7E-F3B9-4A45-AA31-10DBC751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09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3DAA-3AA6-40DE-9738-13A1FD882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33FC8-4C96-455E-8299-ACBB39670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ED8C4-FE50-4EF6-A18A-4C0E30C1B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8BA16-EE10-431C-89EB-D72A63B2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CACD-6AA8-4BC3-85FA-1A5BB620151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B3132-9382-4CF6-A682-7FBA5FF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D2879-2CAE-4FB1-880E-07FC588B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2F7E-F3B9-4A45-AA31-10DBC751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60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CAB5-6F3D-4CB2-BC23-E9A7CECDB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E2DDA-A9EA-4D7F-8383-745AF92AA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AB181-DB65-4417-964F-D1C4C4533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C3471-49B8-4437-AF91-255FA025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CACD-6AA8-4BC3-85FA-1A5BB620151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553CD-AFF0-43C8-9A3F-E9C3FCCD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A872A-0CE5-44CE-AB4F-1EA7487F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2F7E-F3B9-4A45-AA31-10DBC751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74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612DB-48DE-4C4B-B180-35840BD0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17441-3A04-475E-921E-88D3A3202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17E7C-3B78-4426-92BA-67E5B1D04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5CACD-6AA8-4BC3-85FA-1A5BB620151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4E094-14FD-4419-9BE6-983AA0B44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0E89A-A967-414C-B665-2B536F05F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02F7E-F3B9-4A45-AA31-10DBC751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64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32DFD30-2122-4F4A-97B4-D0A849E36C5F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09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BC4794E-A4AC-42E1-A99F-469C912E0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C6429-CCA7-4558-AC07-76B8CB35C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9289" y="1242026"/>
            <a:ext cx="5408613" cy="912812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COCO Convertor</a:t>
            </a:r>
            <a:endParaRPr lang="en-IN" dirty="0"/>
          </a:p>
        </p:txBody>
      </p:sp>
      <p:sp>
        <p:nvSpPr>
          <p:cNvPr id="137" name="Snip Diagonal Corner Rectangle 6">
            <a:extLst>
              <a:ext uri="{FF2B5EF4-FFF2-40B4-BE49-F238E27FC236}">
                <a16:creationId xmlns:a16="http://schemas.microsoft.com/office/drawing/2014/main" id="{798159DC-A6C4-4AA8-A82F-DF0678B9E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 descr="Textured black wood planks background">
            <a:extLst>
              <a:ext uri="{FF2B5EF4-FFF2-40B4-BE49-F238E27FC236}">
                <a16:creationId xmlns:a16="http://schemas.microsoft.com/office/drawing/2014/main" id="{94F91F1A-CADE-4E88-A7E4-715DD69E8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76" r="-3" b="21759"/>
          <a:stretch/>
        </p:blipFill>
        <p:spPr>
          <a:xfrm>
            <a:off x="797779" y="3513437"/>
            <a:ext cx="4809744" cy="2246151"/>
          </a:xfrm>
          <a:custGeom>
            <a:avLst/>
            <a:gdLst/>
            <a:ahLst/>
            <a:cxnLst/>
            <a:rect l="l" t="t" r="r" b="b"/>
            <a:pathLst>
              <a:path w="4809744" h="2246151">
                <a:moveTo>
                  <a:pt x="0" y="0"/>
                </a:moveTo>
                <a:lnTo>
                  <a:pt x="4809744" y="0"/>
                </a:lnTo>
                <a:lnTo>
                  <a:pt x="4809744" y="1767389"/>
                </a:lnTo>
                <a:lnTo>
                  <a:pt x="4330982" y="2246151"/>
                </a:lnTo>
                <a:lnTo>
                  <a:pt x="0" y="2246151"/>
                </a:lnTo>
                <a:close/>
              </a:path>
            </a:pathLst>
          </a:custGeom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13F1EA3-2BA1-4FF3-9B83-CE9C6C8D2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18C902E-5109-4A69-9174-42EA8E794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BE8D63-622B-4B9D-A2EE-A837D22A6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CD3F5D-A0D5-4035-9B35-6D30C0120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F13DD18-75A1-4A3F-AB15-8F1374835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D39B40C-106C-46CC-A106-B4D292469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Subtitle 2">
            <a:extLst>
              <a:ext uri="{FF2B5EF4-FFF2-40B4-BE49-F238E27FC236}">
                <a16:creationId xmlns:a16="http://schemas.microsoft.com/office/drawing/2014/main" id="{63A52D39-8842-4C14-844C-91C8A62B66D6}"/>
              </a:ext>
            </a:extLst>
          </p:cNvPr>
          <p:cNvSpPr txBox="1">
            <a:spLocks/>
          </p:cNvSpPr>
          <p:nvPr/>
        </p:nvSpPr>
        <p:spPr>
          <a:xfrm>
            <a:off x="949072" y="3726940"/>
            <a:ext cx="4454359" cy="1867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.XML, .TXT, .CSV</a:t>
            </a:r>
          </a:p>
          <a:p>
            <a:pPr marL="0" marR="0" lvl="0" indent="0" algn="ctr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</a:t>
            </a:r>
          </a:p>
          <a:p>
            <a:pPr marL="0" marR="0" lvl="0" indent="0" algn="ctr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COCO FORMAT ( .JSON )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5EA4736-9AB5-4F9A-B287-91C6AB385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73" y="1244726"/>
            <a:ext cx="3774607" cy="201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64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9412-3E47-4EC5-9E47-95F1A9BB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98CBB-FF99-4C2A-8E81-1B2C02FE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18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7CF5F52A-F881-4F29-BA7C-1C9F250BF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53" y="1437513"/>
            <a:ext cx="2971800" cy="2247900"/>
          </a:xfr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7650B563-00FD-4BAC-8E65-C2DB7AEA6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79" y="3076892"/>
            <a:ext cx="6582664" cy="1549254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40B678B-72FC-471C-B593-DCA25A04A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79" y="797966"/>
            <a:ext cx="8053541" cy="2057907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6B4E1B73-5A3B-412F-B823-EB66A6EE9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50" y="4845020"/>
            <a:ext cx="7966163" cy="166793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3941F6-7A7D-4D78-9EA5-D7718D22F078}"/>
              </a:ext>
            </a:extLst>
          </p:cNvPr>
          <p:cNvCxnSpPr>
            <a:cxnSpLocks/>
          </p:cNvCxnSpPr>
          <p:nvPr/>
        </p:nvCxnSpPr>
        <p:spPr>
          <a:xfrm>
            <a:off x="2043953" y="3786188"/>
            <a:ext cx="0" cy="98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3FAAAD-28A0-4D6E-B3AA-2C21D380356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546662" y="3685413"/>
            <a:ext cx="314617" cy="166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D0CD50-5254-4CA7-9936-DC7B2EE3D970}"/>
              </a:ext>
            </a:extLst>
          </p:cNvPr>
          <p:cNvCxnSpPr>
            <a:cxnSpLocks/>
          </p:cNvCxnSpPr>
          <p:nvPr/>
        </p:nvCxnSpPr>
        <p:spPr>
          <a:xfrm flipV="1">
            <a:off x="3529853" y="1071439"/>
            <a:ext cx="331426" cy="366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680E013A-6685-4B77-973A-5AC79AF6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17" y="576081"/>
            <a:ext cx="3842964" cy="5642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COCO FORMAT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3055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Text, letter&#10;&#10;Description automatically generated">
            <a:extLst>
              <a:ext uri="{FF2B5EF4-FFF2-40B4-BE49-F238E27FC236}">
                <a16:creationId xmlns:a16="http://schemas.microsoft.com/office/drawing/2014/main" id="{B50807B8-8E0A-4DBA-9591-18719F96F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719137"/>
            <a:ext cx="11049254" cy="54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8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D24E674-8BE6-4F4F-9BDC-DD1AE619C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499007"/>
            <a:ext cx="10184420" cy="582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9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269F67FB-38F0-43B5-AAAA-3CEAF6BF9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5" y="452764"/>
            <a:ext cx="2486025" cy="2486025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pic>
        <p:nvPicPr>
          <p:cNvPr id="16" name="Picture 15" descr="A group of cats and a dog&#10;&#10;Description automatically generated with low confidence">
            <a:extLst>
              <a:ext uri="{FF2B5EF4-FFF2-40B4-BE49-F238E27FC236}">
                <a16:creationId xmlns:a16="http://schemas.microsoft.com/office/drawing/2014/main" id="{B4DDB1BE-5D8B-4812-BA47-922463D3A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734" y="384706"/>
            <a:ext cx="6411852" cy="28728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C231194-D093-4C81-99E4-743A03249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764" y="4007674"/>
            <a:ext cx="2606645" cy="19641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F313266F-311F-4322-A718-345C264A7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00" y="3535508"/>
            <a:ext cx="2701446" cy="2698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" name="Picture 32" descr="Chart, Teams&#10;&#10;Description automatically generated">
            <a:extLst>
              <a:ext uri="{FF2B5EF4-FFF2-40B4-BE49-F238E27FC236}">
                <a16:creationId xmlns:a16="http://schemas.microsoft.com/office/drawing/2014/main" id="{9A9A5B22-19F4-4E19-B6E2-7202D00C36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396" y="3538848"/>
            <a:ext cx="2701447" cy="2694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218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FE1480-D4F5-4722-96D1-01FF14CA8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0" y="363466"/>
            <a:ext cx="5230224" cy="6131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A41278-791D-47EF-B99A-F9B393338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61" y="2258437"/>
            <a:ext cx="2606645" cy="196416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4EFD5AA-1603-43A7-BC45-B6EBB5D8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206" y="2921070"/>
            <a:ext cx="2149476" cy="6080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NOTEPAD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834231A-559E-489D-974D-C16BFC7F990B}"/>
              </a:ext>
            </a:extLst>
          </p:cNvPr>
          <p:cNvSpPr txBox="1">
            <a:spLocks/>
          </p:cNvSpPr>
          <p:nvPr/>
        </p:nvSpPr>
        <p:spPr>
          <a:xfrm>
            <a:off x="9903308" y="3351020"/>
            <a:ext cx="1276487" cy="6080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XML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3195746F-3466-4205-A107-0D0FF84E6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75" y="462181"/>
            <a:ext cx="4648200" cy="140017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29117BB-E2F5-4A58-87E8-27ED9252610A}"/>
              </a:ext>
            </a:extLst>
          </p:cNvPr>
          <p:cNvSpPr txBox="1">
            <a:spLocks/>
          </p:cNvSpPr>
          <p:nvPr/>
        </p:nvSpPr>
        <p:spPr>
          <a:xfrm>
            <a:off x="4592055" y="1862356"/>
            <a:ext cx="1628775" cy="6080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EXCEL</a:t>
            </a:r>
            <a:endParaRPr lang="en-IN" b="1" dirty="0"/>
          </a:p>
        </p:txBody>
      </p:sp>
      <p:pic>
        <p:nvPicPr>
          <p:cNvPr id="1026" name="Picture 2" descr="How to Download a Subset of Open Image Dataset v6 (on ubuntu using the  shell) | by Nicolas Windt | Medium">
            <a:extLst>
              <a:ext uri="{FF2B5EF4-FFF2-40B4-BE49-F238E27FC236}">
                <a16:creationId xmlns:a16="http://schemas.microsoft.com/office/drawing/2014/main" id="{56A357B5-41CF-493F-8691-1DBD7ED0C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25" y="4394830"/>
            <a:ext cx="5074756" cy="20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B469DB6-8D51-42D9-84BB-E78EFF7AD905}"/>
              </a:ext>
            </a:extLst>
          </p:cNvPr>
          <p:cNvSpPr txBox="1">
            <a:spLocks/>
          </p:cNvSpPr>
          <p:nvPr/>
        </p:nvSpPr>
        <p:spPr>
          <a:xfrm>
            <a:off x="4890956" y="3833087"/>
            <a:ext cx="1628775" cy="6080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CSV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3280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5E66-6C23-4B8C-B1F5-DC087621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0180E-95B9-41A3-81B7-7B0A48827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06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D48F8B-2209-45EA-ADAD-0BE77325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9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D694-624D-4B74-B314-A54A77A6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DBD5-1EA0-4004-8202-98594B629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11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23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Wingdings 3</vt:lpstr>
      <vt:lpstr>Office Theme</vt:lpstr>
      <vt:lpstr>Slice</vt:lpstr>
      <vt:lpstr>COCO Convertor</vt:lpstr>
      <vt:lpstr>COCO FORMAT</vt:lpstr>
      <vt:lpstr>PowerPoint Presentation</vt:lpstr>
      <vt:lpstr>PowerPoint Presentation</vt:lpstr>
      <vt:lpstr>PowerPoint Presentation</vt:lpstr>
      <vt:lpstr>NOTEPAD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 Convertor</dc:title>
  <dc:creator>Sai Abhishek Allena</dc:creator>
  <cp:lastModifiedBy>Sai Abhishek Allena</cp:lastModifiedBy>
  <cp:revision>16</cp:revision>
  <dcterms:created xsi:type="dcterms:W3CDTF">2021-12-28T15:53:59Z</dcterms:created>
  <dcterms:modified xsi:type="dcterms:W3CDTF">2021-12-30T11:51:39Z</dcterms:modified>
</cp:coreProperties>
</file>