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93" r:id="rId4"/>
    <p:sldId id="294" r:id="rId5"/>
    <p:sldId id="257" r:id="rId6"/>
    <p:sldId id="258" r:id="rId7"/>
    <p:sldId id="278" r:id="rId8"/>
    <p:sldId id="259" r:id="rId9"/>
    <p:sldId id="261" r:id="rId10"/>
    <p:sldId id="292" r:id="rId11"/>
    <p:sldId id="262" r:id="rId12"/>
    <p:sldId id="279" r:id="rId13"/>
    <p:sldId id="264" r:id="rId14"/>
    <p:sldId id="265" r:id="rId15"/>
    <p:sldId id="266" r:id="rId16"/>
    <p:sldId id="269" r:id="rId17"/>
    <p:sldId id="270" r:id="rId18"/>
    <p:sldId id="275" r:id="rId19"/>
    <p:sldId id="268" r:id="rId20"/>
    <p:sldId id="273" r:id="rId21"/>
    <p:sldId id="274" r:id="rId22"/>
    <p:sldId id="289" r:id="rId23"/>
    <p:sldId id="290" r:id="rId24"/>
    <p:sldId id="280" r:id="rId25"/>
    <p:sldId id="272" r:id="rId26"/>
    <p:sldId id="283" r:id="rId27"/>
    <p:sldId id="284" r:id="rId28"/>
    <p:sldId id="285" r:id="rId29"/>
    <p:sldId id="286" r:id="rId30"/>
    <p:sldId id="287" r:id="rId31"/>
    <p:sldId id="300" r:id="rId32"/>
    <p:sldId id="297" r:id="rId33"/>
    <p:sldId id="296" r:id="rId34"/>
    <p:sldId id="291" r:id="rId35"/>
    <p:sldId id="299" r:id="rId36"/>
    <p:sldId id="27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-124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 err="1">
                <a:solidFill>
                  <a:srgbClr val="002060"/>
                </a:solidFill>
                <a:latin typeface="Comic Sans MS" pitchFamily="66" charset="0"/>
              </a:rPr>
              <a:t>ConnectLife</a:t>
            </a:r>
            <a:endParaRPr lang="en-IN" sz="80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34200" cy="2286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Comic Sans MS" pitchFamily="66" charset="0"/>
              </a:rPr>
              <a:t>A social media website</a:t>
            </a:r>
          </a:p>
          <a:p>
            <a:endParaRPr lang="en-IN" sz="3600" b="1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IN" sz="3600" b="1" dirty="0">
                <a:solidFill>
                  <a:srgbClr val="002060"/>
                </a:solidFill>
                <a:latin typeface="Comic Sans MS" pitchFamily="66" charset="0"/>
              </a:rPr>
              <a:t>                   -</a:t>
            </a:r>
            <a:r>
              <a:rPr lang="en-IN" sz="2800" b="1" dirty="0">
                <a:solidFill>
                  <a:srgbClr val="002060"/>
                </a:solidFill>
                <a:latin typeface="Comic Sans MS" pitchFamily="66" charset="0"/>
              </a:rPr>
              <a:t>16BCE0366</a:t>
            </a:r>
            <a:endParaRPr lang="en-IN" sz="36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advClick="0" advTm="4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Why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47800"/>
            <a:ext cx="8077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b="1" dirty="0">
                <a:solidFill>
                  <a:srgbClr val="002060"/>
                </a:solidFill>
                <a:latin typeface="Comic Sans MS" pitchFamily="66" charset="0"/>
              </a:rPr>
              <a:t>No content sharing portal restricted to VIT that has full administration with content monitoring .</a:t>
            </a:r>
          </a:p>
          <a:p>
            <a:pPr algn="just">
              <a:buFont typeface="Arial" pitchFamily="34" charset="0"/>
              <a:buChar char="•"/>
            </a:pPr>
            <a:endParaRPr lang="en-IN" sz="3200" b="1" dirty="0">
              <a:solidFill>
                <a:srgbClr val="002060"/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3200" b="1" dirty="0">
                <a:solidFill>
                  <a:srgbClr val="002060"/>
                </a:solidFill>
                <a:latin typeface="Comic Sans MS" pitchFamily="66" charset="0"/>
              </a:rPr>
              <a:t>VIT can have full access on what people do &amp; who uses the portal that connects every </a:t>
            </a:r>
            <a:r>
              <a:rPr lang="en-IN" sz="3200" b="1" dirty="0" err="1">
                <a:solidFill>
                  <a:srgbClr val="002060"/>
                </a:solidFill>
                <a:latin typeface="Comic Sans MS" pitchFamily="66" charset="0"/>
              </a:rPr>
              <a:t>VITian</a:t>
            </a:r>
            <a:r>
              <a:rPr lang="en-IN" sz="3200" b="1" dirty="0">
                <a:solidFill>
                  <a:srgbClr val="002060"/>
                </a:solidFill>
                <a:latin typeface="Comic Sans MS" pitchFamily="66" charset="0"/>
              </a:rPr>
              <a:t> to be part of the community, enabling the juniors to connect to seniors. 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Why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066801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Revenue from Advertising &amp; </a:t>
            </a:r>
            <a:r>
              <a:rPr lang="en-IN" b="1" dirty="0" err="1">
                <a:solidFill>
                  <a:srgbClr val="002060"/>
                </a:solidFill>
                <a:latin typeface="Comic Sans MS" pitchFamily="66" charset="0"/>
              </a:rPr>
              <a:t>AdSense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, Affiliate &amp; Digital Marketing</a:t>
            </a:r>
          </a:p>
          <a:p>
            <a:endParaRPr lang="en-IN" dirty="0"/>
          </a:p>
        </p:txBody>
      </p:sp>
      <p:pic>
        <p:nvPicPr>
          <p:cNvPr id="1027" name="Picture 3" descr="C:\Users\ABHISHEK\Desktop\Capstone reports\images\journal.pone.0207101.g0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6784975" cy="31178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202362"/>
          </a:xfrm>
        </p:spPr>
        <p:txBody>
          <a:bodyPr>
            <a:normAutofit/>
          </a:bodyPr>
          <a:lstStyle/>
          <a:p>
            <a:r>
              <a:rPr lang="en-IN" sz="8000" b="1" u="sng" dirty="0">
                <a:solidFill>
                  <a:srgbClr val="002060"/>
                </a:solidFill>
                <a:latin typeface="Comic Sans MS" pitchFamily="66" charset="0"/>
              </a:rPr>
              <a:t>What’s New</a:t>
            </a:r>
            <a:r>
              <a:rPr lang="en-IN" sz="80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sz="8000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What’s New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114800" cy="533400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Notepad Feature</a:t>
            </a:r>
          </a:p>
          <a:p>
            <a:endParaRPr lang="en-IN" b="1" dirty="0">
              <a:solidFill>
                <a:srgbClr val="002060"/>
              </a:solidFill>
              <a:latin typeface="Comic Sans MS" pitchFamily="66" charset="0"/>
            </a:endParaRPr>
          </a:p>
          <a:p>
            <a:endParaRPr lang="en-IN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pic>
        <p:nvPicPr>
          <p:cNvPr id="4098" name="Picture 2" descr="C:\Users\ABHISHEK\Pictures\Screenshots\Screenshot (74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9525000" cy="535519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What’s New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ABHISHEK\Pictures\Screenshots\Screenshot (74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42" y="1600199"/>
            <a:ext cx="8704858" cy="489409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What’s New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pic>
        <p:nvPicPr>
          <p:cNvPr id="6147" name="Picture 3" descr="C:\Users\ABHISHEK\Pictures\Screenshots\Screenshot (744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891" y="1447800"/>
            <a:ext cx="8639509" cy="485735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What’s New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848600" cy="114299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Functional Search Bar with </a:t>
            </a:r>
            <a:r>
              <a:rPr lang="en-IN" b="1" dirty="0" err="1">
                <a:solidFill>
                  <a:srgbClr val="002060"/>
                </a:solidFill>
                <a:latin typeface="Comic Sans MS" pitchFamily="66" charset="0"/>
              </a:rPr>
              <a:t>Hastag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 searches too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667000"/>
            <a:ext cx="8977694" cy="504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What’s New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685800"/>
          </a:xfrm>
        </p:spPr>
        <p:txBody>
          <a:bodyPr/>
          <a:lstStyle/>
          <a:p>
            <a:r>
              <a:rPr lang="en-IN" b="1" dirty="0" err="1">
                <a:solidFill>
                  <a:srgbClr val="002060"/>
                </a:solidFill>
                <a:latin typeface="Comic Sans MS" pitchFamily="66" charset="0"/>
              </a:rPr>
              <a:t>DashBoard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 for Admin with full access</a:t>
            </a:r>
          </a:p>
        </p:txBody>
      </p:sp>
      <p:pic>
        <p:nvPicPr>
          <p:cNvPr id="7170" name="Picture 2" descr="C:\Users\ABHISHEK\Pictures\Screenshots\Screenshot (75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8674100" cy="48768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What’s New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Add </a:t>
            </a:r>
            <a:r>
              <a:rPr lang="en-IN" b="1" dirty="0" err="1">
                <a:solidFill>
                  <a:srgbClr val="002060"/>
                </a:solidFill>
                <a:latin typeface="Comic Sans MS" pitchFamily="66" charset="0"/>
              </a:rPr>
              <a:t>somone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 as your Favourite friend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8" y="1752600"/>
            <a:ext cx="8847582" cy="497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What’s New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419600" cy="609600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Save &amp; Share a Post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8" y="1959864"/>
            <a:ext cx="8847582" cy="497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Project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Guide Name: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 Dr. R. </a:t>
            </a:r>
            <a:r>
              <a:rPr lang="en-IN" dirty="0" err="1">
                <a:solidFill>
                  <a:srgbClr val="002060"/>
                </a:solidFill>
                <a:latin typeface="Comic Sans MS" pitchFamily="66" charset="0"/>
              </a:rPr>
              <a:t>Sathyaraj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 </a:t>
            </a:r>
          </a:p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Designation: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 Assistant Professor Sr. Grade 1</a:t>
            </a:r>
          </a:p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Mail ID: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 sathyaraj@vit.ac.in</a:t>
            </a:r>
          </a:p>
          <a:p>
            <a:endParaRPr lang="en-IN" dirty="0">
              <a:solidFill>
                <a:srgbClr val="002060"/>
              </a:solidFill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4724400"/>
            <a:ext cx="5010150" cy="16954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4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What’s New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4191000" cy="914401"/>
          </a:xfrm>
        </p:spPr>
        <p:txBody>
          <a:bodyPr>
            <a:normAutofit/>
          </a:bodyPr>
          <a:lstStyle/>
          <a:p>
            <a:r>
              <a:rPr lang="en-IN" b="1" dirty="0" err="1">
                <a:solidFill>
                  <a:srgbClr val="002060"/>
                </a:solidFill>
                <a:latin typeface="Comic Sans MS" pitchFamily="66" charset="0"/>
              </a:rPr>
              <a:t>ChatBot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 Feature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8" y="1807464"/>
            <a:ext cx="8847582" cy="497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What’s New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581400" cy="6858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Bilingual Page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83664"/>
            <a:ext cx="8847582" cy="497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278562"/>
          </a:xfrm>
        </p:spPr>
        <p:txBody>
          <a:bodyPr>
            <a:normAutofit/>
          </a:bodyPr>
          <a:lstStyle/>
          <a:p>
            <a:r>
              <a:rPr lang="en-IN" sz="9600" b="1" u="sng" dirty="0">
                <a:solidFill>
                  <a:srgbClr val="002060"/>
                </a:solidFill>
                <a:latin typeface="Comic Sans MS" pitchFamily="66" charset="0"/>
              </a:rPr>
              <a:t>What else</a:t>
            </a:r>
            <a:r>
              <a:rPr lang="en-IN" sz="96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What’s Else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181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Real-Time Notification</a:t>
            </a:r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Create, like &amp; comment on post</a:t>
            </a:r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Edit profile feature for users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Support Box feature for feedback &amp; Report a problem to admin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Profile Completion Feature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Messaging with </a:t>
            </a:r>
            <a:r>
              <a:rPr lang="en-US" b="1" dirty="0" err="1">
                <a:solidFill>
                  <a:srgbClr val="002060"/>
                </a:solidFill>
                <a:latin typeface="Comic Sans MS" pitchFamily="66" charset="0"/>
              </a:rPr>
              <a:t>Emoji’s</a:t>
            </a:r>
            <a:endParaRPr lang="en-IN" b="1" dirty="0">
              <a:solidFill>
                <a:srgbClr val="002060"/>
              </a:solidFill>
              <a:latin typeface="Comic Sans MS" pitchFamily="66" charset="0"/>
            </a:endParaRPr>
          </a:p>
          <a:p>
            <a:endParaRPr lang="en-IN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278562"/>
          </a:xfrm>
        </p:spPr>
        <p:txBody>
          <a:bodyPr>
            <a:normAutofit/>
          </a:bodyPr>
          <a:lstStyle/>
          <a:p>
            <a:r>
              <a:rPr lang="en-IN" sz="13800" b="1" u="sng" dirty="0">
                <a:solidFill>
                  <a:srgbClr val="002060"/>
                </a:solidFill>
                <a:latin typeface="Comic Sans MS" pitchFamily="66" charset="0"/>
              </a:rPr>
              <a:t>How</a:t>
            </a:r>
            <a:r>
              <a:rPr lang="en-IN" sz="138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How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</a:p>
        </p:txBody>
      </p:sp>
      <p:pic>
        <p:nvPicPr>
          <p:cNvPr id="4" name="Content Placeholder 3" descr="Flow chart for ConnectLif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95486" y="1447800"/>
            <a:ext cx="9620447" cy="5181600"/>
          </a:xfrm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278562"/>
          </a:xfrm>
        </p:spPr>
        <p:txBody>
          <a:bodyPr>
            <a:normAutofit/>
          </a:bodyPr>
          <a:lstStyle/>
          <a:p>
            <a:r>
              <a:rPr lang="en-IN" sz="13800" b="1" u="sng" dirty="0">
                <a:solidFill>
                  <a:srgbClr val="002060"/>
                </a:solidFill>
                <a:latin typeface="Comic Sans MS" pitchFamily="66" charset="0"/>
              </a:rPr>
              <a:t>Where</a:t>
            </a:r>
            <a:r>
              <a:rPr lang="en-IN" sz="138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Where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pic>
        <p:nvPicPr>
          <p:cNvPr id="1027" name="Picture 3" descr="C:\Users\ABHISHEK\Desktop\Capstone reports\images\source tre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08086"/>
            <a:ext cx="5606182" cy="6510726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1524000"/>
            <a:ext cx="403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The main folders &amp; it’s contents </a:t>
            </a:r>
            <a:r>
              <a:rPr lang="en-IN" sz="4400" b="1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endParaRPr kumimoji="0" lang="en-IN" sz="4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Where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pic>
        <p:nvPicPr>
          <p:cNvPr id="2050" name="Picture 2" descr="C:\Users\ABHISHEK\Desktop\Capstone reports\images\source tree 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0"/>
            <a:ext cx="5257800" cy="6857514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4800" y="1524000"/>
            <a:ext cx="403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The includes folders &amp; it’s contents </a:t>
            </a:r>
            <a:r>
              <a:rPr lang="en-IN" sz="4400" b="1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endParaRPr kumimoji="0" lang="en-IN" sz="4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BHISHEK\Desktop\Capstone reports\images\source tree 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3742" y="1"/>
            <a:ext cx="3379658" cy="6904533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Where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524000"/>
            <a:ext cx="403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The includes folders &amp; it’s contents </a:t>
            </a:r>
            <a:r>
              <a:rPr lang="en-IN" sz="4400" b="1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endParaRPr kumimoji="0" lang="en-IN" sz="4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202362"/>
          </a:xfrm>
        </p:spPr>
        <p:txBody>
          <a:bodyPr>
            <a:normAutofit/>
          </a:bodyPr>
          <a:lstStyle/>
          <a:p>
            <a:r>
              <a:rPr lang="en-IN" sz="11500" b="1" u="sng" dirty="0">
                <a:solidFill>
                  <a:srgbClr val="002060"/>
                </a:solidFill>
                <a:latin typeface="Comic Sans MS" pitchFamily="66" charset="0"/>
              </a:rPr>
              <a:t>What</a:t>
            </a:r>
            <a:r>
              <a:rPr lang="en-IN" sz="115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sz="11500" dirty="0"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524000"/>
            <a:ext cx="403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The main folders &amp; it’s contents </a:t>
            </a:r>
            <a:r>
              <a:rPr lang="en-IN" sz="4400" b="1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endParaRPr kumimoji="0" lang="en-IN" sz="4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2286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Where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pic>
        <p:nvPicPr>
          <p:cNvPr id="3074" name="Picture 2" descr="C:\Users\ABHISHEK\Desktop\Capstone reports\images\source tree 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613"/>
            <a:ext cx="9067800" cy="612322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BHISHEK\Pictures\Screenshots\Screenshot (790)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l"/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Where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278562"/>
          </a:xfrm>
        </p:spPr>
        <p:txBody>
          <a:bodyPr>
            <a:normAutofit/>
          </a:bodyPr>
          <a:lstStyle/>
          <a:p>
            <a:r>
              <a:rPr lang="en-IN" sz="13800" b="1" u="sng" dirty="0">
                <a:solidFill>
                  <a:srgbClr val="002060"/>
                </a:solidFill>
                <a:latin typeface="Comic Sans MS" pitchFamily="66" charset="0"/>
              </a:rPr>
              <a:t>When</a:t>
            </a:r>
            <a:r>
              <a:rPr lang="en-IN" sz="138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-76200"/>
          <a:ext cx="6629400" cy="6949440"/>
        </p:xfrm>
        <a:graphic>
          <a:graphicData uri="http://schemas.openxmlformats.org/drawingml/2006/table">
            <a:tbl>
              <a:tblPr first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{18603FDC-E32A-4AB5-989C-0864C3EAD2B8}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u="sng" dirty="0">
                          <a:latin typeface="Comic Sans MS" pitchFamily="66" charset="0"/>
                        </a:rPr>
                        <a:t>Timeline</a:t>
                      </a:r>
                      <a:endParaRPr lang="en-IN" sz="18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slop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u="sng" dirty="0">
                          <a:latin typeface="Comic Sans MS" pitchFamily="66" charset="0"/>
                        </a:rPr>
                        <a:t>Duration</a:t>
                      </a:r>
                      <a:endParaRPr lang="en-IN" sz="18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slop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u="sng" dirty="0">
                          <a:latin typeface="Comic Sans MS" pitchFamily="66" charset="0"/>
                        </a:rPr>
                        <a:t>Milestones</a:t>
                      </a:r>
                      <a:endParaRPr lang="en-IN" sz="18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slop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Week 1-2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Comic Sans MS" pitchFamily="66" charset="0"/>
                        </a:rPr>
                        <a:t>24</a:t>
                      </a:r>
                      <a:r>
                        <a:rPr lang="en-IN" sz="1600" b="1" baseline="3000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>
                          <a:latin typeface="Comic Sans MS" pitchFamily="66" charset="0"/>
                        </a:rPr>
                        <a:t> Nov’19 - 10</a:t>
                      </a:r>
                      <a:r>
                        <a:rPr lang="en-IN" sz="1600" b="1" baseline="3000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>
                          <a:latin typeface="Comic Sans MS" pitchFamily="66" charset="0"/>
                        </a:rPr>
                        <a:t> Dec’19</a:t>
                      </a:r>
                      <a:endParaRPr lang="en-IN" sz="1400" b="1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Comic Sans MS" pitchFamily="66" charset="0"/>
                        </a:rPr>
                        <a:t>Research Work</a:t>
                      </a:r>
                      <a:endParaRPr lang="en-IN" sz="1400" b="1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Week 3-5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Comic Sans MS" pitchFamily="66" charset="0"/>
                        </a:rPr>
                        <a:t>11</a:t>
                      </a:r>
                      <a:r>
                        <a:rPr lang="en-IN" sz="1600" b="1" baseline="3000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>
                          <a:latin typeface="Comic Sans MS" pitchFamily="66" charset="0"/>
                        </a:rPr>
                        <a:t> Dec’19 - 31</a:t>
                      </a:r>
                      <a:r>
                        <a:rPr lang="en-IN" sz="1600" b="1" baseline="30000">
                          <a:latin typeface="Comic Sans MS" pitchFamily="66" charset="0"/>
                        </a:rPr>
                        <a:t>st</a:t>
                      </a:r>
                      <a:r>
                        <a:rPr lang="en-IN" sz="1600" b="1">
                          <a:latin typeface="Comic Sans MS" pitchFamily="66" charset="0"/>
                        </a:rPr>
                        <a:t> Dec’19</a:t>
                      </a:r>
                      <a:endParaRPr lang="en-IN" sz="1400" b="1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Comic Sans MS" pitchFamily="66" charset="0"/>
                        </a:rPr>
                        <a:t>Topic selection and submission</a:t>
                      </a:r>
                      <a:endParaRPr lang="en-IN" sz="1400" b="1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Week6-8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1</a:t>
                      </a:r>
                      <a:r>
                        <a:rPr lang="en-IN" sz="1600" b="1" baseline="30000" dirty="0">
                          <a:latin typeface="Comic Sans MS" pitchFamily="66" charset="0"/>
                        </a:rPr>
                        <a:t>st</a:t>
                      </a:r>
                      <a:r>
                        <a:rPr lang="en-IN" sz="1600" b="1" dirty="0">
                          <a:latin typeface="Comic Sans MS" pitchFamily="66" charset="0"/>
                        </a:rPr>
                        <a:t> Jan’20 - 24</a:t>
                      </a:r>
                      <a:r>
                        <a:rPr lang="en-IN" sz="1600" b="1" baseline="30000" dirty="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 dirty="0">
                          <a:latin typeface="Comic Sans MS" pitchFamily="66" charset="0"/>
                        </a:rPr>
                        <a:t> Jan’20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Comic Sans MS" pitchFamily="66" charset="0"/>
                        </a:rPr>
                        <a:t>Laying up the blueprint of the website</a:t>
                      </a:r>
                      <a:endParaRPr lang="en-IN" sz="1400" b="1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Week 9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25</a:t>
                      </a:r>
                      <a:r>
                        <a:rPr lang="en-IN" sz="1600" b="1" baseline="30000" dirty="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 dirty="0">
                          <a:latin typeface="Comic Sans MS" pitchFamily="66" charset="0"/>
                        </a:rPr>
                        <a:t> Jan’20 - 28</a:t>
                      </a:r>
                      <a:r>
                        <a:rPr lang="en-IN" sz="1600" b="1" baseline="30000" dirty="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 dirty="0">
                          <a:latin typeface="Comic Sans MS" pitchFamily="66" charset="0"/>
                        </a:rPr>
                        <a:t> Feb’20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N" sz="1600" b="1">
                          <a:latin typeface="Comic Sans MS" pitchFamily="66" charset="0"/>
                        </a:rPr>
                        <a:t>Data collection &amp; analyzing tradeoffs</a:t>
                      </a:r>
                      <a:endParaRPr lang="en-IN" sz="1400" b="1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Week 10-12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29</a:t>
                      </a:r>
                      <a:r>
                        <a:rPr lang="en-IN" sz="1600" b="1" baseline="30000" dirty="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 dirty="0">
                          <a:latin typeface="Comic Sans MS" pitchFamily="66" charset="0"/>
                        </a:rPr>
                        <a:t> Feb’20 - 18</a:t>
                      </a:r>
                      <a:r>
                        <a:rPr lang="en-IN" sz="1600" b="1" baseline="30000" dirty="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 dirty="0">
                          <a:latin typeface="Comic Sans MS" pitchFamily="66" charset="0"/>
                        </a:rPr>
                        <a:t> Mar’20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Starting with coding for home page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Comic Sans MS" pitchFamily="66" charset="0"/>
                        </a:rPr>
                        <a:t>Week 13</a:t>
                      </a:r>
                      <a:endParaRPr lang="en-IN" sz="1400" b="1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19</a:t>
                      </a:r>
                      <a:r>
                        <a:rPr lang="en-IN" sz="1600" b="1" baseline="30000" dirty="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 dirty="0">
                          <a:latin typeface="Comic Sans MS" pitchFamily="66" charset="0"/>
                        </a:rPr>
                        <a:t> Mar’20 - 27</a:t>
                      </a:r>
                      <a:r>
                        <a:rPr lang="en-IN" sz="1600" b="1" baseline="30000" dirty="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 dirty="0">
                          <a:latin typeface="Comic Sans MS" pitchFamily="66" charset="0"/>
                        </a:rPr>
                        <a:t> Mar’20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 err="1">
                          <a:latin typeface="Comic Sans MS" pitchFamily="66" charset="0"/>
                        </a:rPr>
                        <a:t>Configurating</a:t>
                      </a:r>
                      <a:r>
                        <a:rPr lang="en-IN" sz="1600" b="1" dirty="0">
                          <a:latin typeface="Comic Sans MS" pitchFamily="66" charset="0"/>
                        </a:rPr>
                        <a:t> database functionalities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Comic Sans MS" pitchFamily="66" charset="0"/>
                        </a:rPr>
                        <a:t>Week 14-15</a:t>
                      </a:r>
                      <a:endParaRPr lang="en-IN" sz="1400" b="1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28</a:t>
                      </a:r>
                      <a:r>
                        <a:rPr lang="en-IN" sz="1600" b="1" baseline="30000" dirty="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 dirty="0">
                          <a:latin typeface="Comic Sans MS" pitchFamily="66" charset="0"/>
                        </a:rPr>
                        <a:t> Mar’20 - 10</a:t>
                      </a:r>
                      <a:r>
                        <a:rPr lang="en-IN" sz="1600" b="1" baseline="30000" dirty="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 dirty="0">
                          <a:latin typeface="Comic Sans MS" pitchFamily="66" charset="0"/>
                        </a:rPr>
                        <a:t> April’20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Executing sign up &amp; log in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Comic Sans MS" pitchFamily="66" charset="0"/>
                        </a:rPr>
                        <a:t>Week 16-17</a:t>
                      </a:r>
                      <a:endParaRPr lang="en-IN" sz="1400" b="1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Comic Sans MS" pitchFamily="66" charset="0"/>
                        </a:rPr>
                        <a:t>11</a:t>
                      </a:r>
                      <a:r>
                        <a:rPr lang="en-IN" sz="1600" b="1" baseline="3000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>
                          <a:latin typeface="Comic Sans MS" pitchFamily="66" charset="0"/>
                        </a:rPr>
                        <a:t> April’20 - 22</a:t>
                      </a:r>
                      <a:r>
                        <a:rPr lang="en-IN" sz="1600" b="1" baseline="30000">
                          <a:latin typeface="Comic Sans MS" pitchFamily="66" charset="0"/>
                        </a:rPr>
                        <a:t>nd</a:t>
                      </a:r>
                      <a:r>
                        <a:rPr lang="en-IN" sz="1600" b="1">
                          <a:latin typeface="Comic Sans MS" pitchFamily="66" charset="0"/>
                        </a:rPr>
                        <a:t> April’20</a:t>
                      </a:r>
                      <a:endParaRPr lang="en-IN" sz="1400" b="1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Implementing features one by one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Comic Sans MS" pitchFamily="66" charset="0"/>
                        </a:rPr>
                        <a:t>Week 18-20</a:t>
                      </a:r>
                      <a:endParaRPr lang="en-IN" sz="1400" b="1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Comic Sans MS" pitchFamily="66" charset="0"/>
                        </a:rPr>
                        <a:t>23</a:t>
                      </a:r>
                      <a:r>
                        <a:rPr lang="en-IN" sz="1600" b="1" baseline="30000">
                          <a:latin typeface="Comic Sans MS" pitchFamily="66" charset="0"/>
                        </a:rPr>
                        <a:t>rd</a:t>
                      </a:r>
                      <a:r>
                        <a:rPr lang="en-IN" sz="1600" b="1">
                          <a:latin typeface="Comic Sans MS" pitchFamily="66" charset="0"/>
                        </a:rPr>
                        <a:t> April’20 - 14</a:t>
                      </a:r>
                      <a:r>
                        <a:rPr lang="en-IN" sz="1600" b="1" baseline="3000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>
                          <a:latin typeface="Comic Sans MS" pitchFamily="66" charset="0"/>
                        </a:rPr>
                        <a:t> May’20</a:t>
                      </a:r>
                      <a:endParaRPr lang="en-IN" sz="1400" b="1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Resulting project &amp; development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Comic Sans MS" pitchFamily="66" charset="0"/>
                        </a:rPr>
                        <a:t>Week 21-23</a:t>
                      </a:r>
                      <a:endParaRPr lang="en-IN" sz="1400" b="1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15</a:t>
                      </a:r>
                      <a:r>
                        <a:rPr lang="en-IN" sz="1600" b="1" baseline="30000" dirty="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 dirty="0">
                          <a:latin typeface="Comic Sans MS" pitchFamily="66" charset="0"/>
                        </a:rPr>
                        <a:t> May’20 - 28</a:t>
                      </a:r>
                      <a:r>
                        <a:rPr lang="en-IN" sz="1600" b="1" baseline="30000" dirty="0">
                          <a:latin typeface="Comic Sans MS" pitchFamily="66" charset="0"/>
                        </a:rPr>
                        <a:t>th</a:t>
                      </a:r>
                      <a:r>
                        <a:rPr lang="en-IN" sz="1600" b="1" dirty="0">
                          <a:latin typeface="Comic Sans MS" pitchFamily="66" charset="0"/>
                        </a:rPr>
                        <a:t> May’20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Comic Sans MS" pitchFamily="66" charset="0"/>
                        </a:rPr>
                        <a:t>Testing &amp; Debugging</a:t>
                      </a:r>
                      <a:endParaRPr lang="en-IN" sz="1400" b="1" dirty="0"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pPr algn="l"/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When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When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pic>
        <p:nvPicPr>
          <p:cNvPr id="4098" name="Picture 2" descr="C:\Users\ABHISHEK\Desktop\Capstone reports\images\gantt char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1828800"/>
            <a:ext cx="9351014" cy="368099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248400"/>
          </a:xfrm>
        </p:spPr>
        <p:txBody>
          <a:bodyPr>
            <a:noAutofit/>
          </a:bodyPr>
          <a:lstStyle/>
          <a:p>
            <a:r>
              <a:rPr lang="en-IN" sz="8000" b="1" dirty="0">
                <a:solidFill>
                  <a:srgbClr val="002060"/>
                </a:solidFill>
                <a:latin typeface="Comic Sans MS" pitchFamily="66" charset="0"/>
              </a:rPr>
              <a:t>Let Me </a:t>
            </a:r>
            <a:br>
              <a:rPr lang="en-IN" sz="8000" b="1" dirty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n-IN" sz="8000" b="1" dirty="0">
                <a:solidFill>
                  <a:srgbClr val="002060"/>
                </a:solidFill>
                <a:latin typeface="Comic Sans MS" pitchFamily="66" charset="0"/>
              </a:rPr>
              <a:t>Show You A </a:t>
            </a:r>
            <a:br>
              <a:rPr lang="en-IN" sz="8000" b="1" dirty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n-IN" sz="8000" b="1" i="1" dirty="0">
                <a:solidFill>
                  <a:srgbClr val="FF0000"/>
                </a:solidFill>
                <a:latin typeface="Comic Sans MS" pitchFamily="66" charset="0"/>
              </a:rPr>
              <a:t>DEMO</a:t>
            </a: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791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IN" sz="16600" b="1" dirty="0">
                <a:solidFill>
                  <a:srgbClr val="002060"/>
                </a:solidFill>
                <a:latin typeface="Comic Sans MS" pitchFamily="66" charset="0"/>
              </a:rPr>
              <a:t>Thank You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What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Social media revolution is about to 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shift into override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. </a:t>
            </a:r>
          </a:p>
          <a:p>
            <a:endParaRPr lang="en-IN" sz="1800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An educational social media website which is a platform that helps people 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connect virtually within VIT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.</a:t>
            </a:r>
          </a:p>
          <a:p>
            <a:endParaRPr lang="en-IN" sz="1800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Full administrative control 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for </a:t>
            </a:r>
            <a:r>
              <a:rPr lang="en-IN">
                <a:solidFill>
                  <a:srgbClr val="002060"/>
                </a:solidFill>
                <a:latin typeface="Comic Sans MS" pitchFamily="66" charset="0"/>
              </a:rPr>
              <a:t>the administrators.</a:t>
            </a:r>
            <a:endParaRPr lang="en-IN" dirty="0">
              <a:solidFill>
                <a:srgbClr val="002060"/>
              </a:solidFill>
              <a:latin typeface="Comic Sans MS" pitchFamily="66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HTML 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(Hypertext </a:t>
            </a:r>
            <a:r>
              <a:rPr lang="en-IN" dirty="0" err="1">
                <a:solidFill>
                  <a:srgbClr val="002060"/>
                </a:solidFill>
                <a:latin typeface="Comic Sans MS" pitchFamily="66" charset="0"/>
              </a:rPr>
              <a:t>Markup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 Language)</a:t>
            </a:r>
          </a:p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CSS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 (Cascading Style Sheet)</a:t>
            </a:r>
          </a:p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Bootstrap</a:t>
            </a:r>
          </a:p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JS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 (JavaScript)</a:t>
            </a:r>
          </a:p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PHP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 (Hypertext Pre-processor)</a:t>
            </a:r>
          </a:p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Ajax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 (</a:t>
            </a:r>
            <a:r>
              <a:rPr lang="en-IN" b="0" i="0" dirty="0">
                <a:solidFill>
                  <a:srgbClr val="002060"/>
                </a:solidFill>
                <a:latin typeface="Comic Sans MS" pitchFamily="66" charset="0"/>
              </a:rPr>
              <a:t>Asynchronous JavaScript and XML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)</a:t>
            </a:r>
          </a:p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SQL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 (Structured Query Language)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>
                <a:solidFill>
                  <a:srgbClr val="002060"/>
                </a:solidFill>
                <a:latin typeface="Comic Sans MS" pitchFamily="66" charset="0"/>
              </a:rPr>
              <a:t>Softwares</a:t>
            </a:r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XAMPP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[ Cross-Platform (X), Apache (A), </a:t>
            </a:r>
            <a:r>
              <a:rPr lang="en-IN" dirty="0" err="1">
                <a:solidFill>
                  <a:srgbClr val="002060"/>
                </a:solidFill>
                <a:latin typeface="Comic Sans MS" pitchFamily="66" charset="0"/>
              </a:rPr>
              <a:t>MariaDB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 (M), PHP (P) and Perl (P) ]</a:t>
            </a:r>
          </a:p>
          <a:p>
            <a:endParaRPr lang="en-IN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Text Editor 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like Sublime Text, Notepad++</a:t>
            </a:r>
          </a:p>
          <a:p>
            <a:endParaRPr lang="en-IN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Web Browser </a:t>
            </a:r>
            <a:r>
              <a:rPr lang="en-IN" dirty="0">
                <a:solidFill>
                  <a:srgbClr val="002060"/>
                </a:solidFill>
                <a:latin typeface="Comic Sans MS" pitchFamily="66" charset="0"/>
              </a:rPr>
              <a:t>like Google Chrome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202362"/>
          </a:xfrm>
        </p:spPr>
        <p:txBody>
          <a:bodyPr>
            <a:normAutofit/>
          </a:bodyPr>
          <a:lstStyle/>
          <a:p>
            <a:r>
              <a:rPr lang="en-IN" sz="11500" b="1" u="sng" dirty="0">
                <a:solidFill>
                  <a:srgbClr val="002060"/>
                </a:solidFill>
                <a:latin typeface="Comic Sans MS" pitchFamily="66" charset="0"/>
              </a:rPr>
              <a:t>Why</a:t>
            </a:r>
            <a:r>
              <a:rPr lang="en-IN" sz="115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sz="11500" dirty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Why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172200" cy="685800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Digitalization &amp; Emerging Field</a:t>
            </a:r>
          </a:p>
          <a:p>
            <a:endParaRPr lang="en-IN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pic>
        <p:nvPicPr>
          <p:cNvPr id="2050" name="Picture 2" descr="C:\Users\ABHISHEK\Desktop\Capstone reports\images\01-Global-Overview-–-DataReportal-Digital-2020-Global-Digital-Overview-Slide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7924800" cy="44577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Comic Sans MS" pitchFamily="66" charset="0"/>
              </a:rPr>
              <a:t>Why</a:t>
            </a:r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91440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002060"/>
                </a:solidFill>
                <a:latin typeface="Comic Sans MS" pitchFamily="66" charset="0"/>
              </a:rPr>
              <a:t>Connecting people of different Age group &amp; Ethnicity</a:t>
            </a:r>
          </a:p>
        </p:txBody>
      </p:sp>
      <p:pic>
        <p:nvPicPr>
          <p:cNvPr id="3074" name="Picture 2" descr="C:\Users\ABHISHEK\Desktop\Capstone reports\images\13-Facebook-Audience-Demographic-Profile-–-DataReportal-Digital-2020-Global-Digital-Overview-Slide-1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8048553" cy="452731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453</Words>
  <Application>Microsoft Office PowerPoint</Application>
  <PresentationFormat>On-screen Show (4:3)</PresentationFormat>
  <Paragraphs>117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ConnectLife</vt:lpstr>
      <vt:lpstr>Project Guide</vt:lpstr>
      <vt:lpstr>What?</vt:lpstr>
      <vt:lpstr>What?</vt:lpstr>
      <vt:lpstr>Technologies Used</vt:lpstr>
      <vt:lpstr>Softwares Used</vt:lpstr>
      <vt:lpstr>Why?</vt:lpstr>
      <vt:lpstr>Why?</vt:lpstr>
      <vt:lpstr>Why?</vt:lpstr>
      <vt:lpstr>Why?</vt:lpstr>
      <vt:lpstr>Why?</vt:lpstr>
      <vt:lpstr>What’s New?</vt:lpstr>
      <vt:lpstr>What’s New?</vt:lpstr>
      <vt:lpstr>What’s New?</vt:lpstr>
      <vt:lpstr>What’s New?</vt:lpstr>
      <vt:lpstr>What’s New?</vt:lpstr>
      <vt:lpstr>What’s New?</vt:lpstr>
      <vt:lpstr>What’s New?</vt:lpstr>
      <vt:lpstr>What’s New?</vt:lpstr>
      <vt:lpstr>What’s New?</vt:lpstr>
      <vt:lpstr>What’s New?</vt:lpstr>
      <vt:lpstr>What else?</vt:lpstr>
      <vt:lpstr>What’s Else?</vt:lpstr>
      <vt:lpstr>How?</vt:lpstr>
      <vt:lpstr>How?</vt:lpstr>
      <vt:lpstr>Where?</vt:lpstr>
      <vt:lpstr>Where?</vt:lpstr>
      <vt:lpstr>Where?</vt:lpstr>
      <vt:lpstr>Where?</vt:lpstr>
      <vt:lpstr>Where?</vt:lpstr>
      <vt:lpstr>Where?</vt:lpstr>
      <vt:lpstr>When?</vt:lpstr>
      <vt:lpstr>When?</vt:lpstr>
      <vt:lpstr>When?</vt:lpstr>
      <vt:lpstr>Let Me  Show You A 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ConnectLife</dc:title>
  <dc:creator>Abhicool</dc:creator>
  <cp:lastModifiedBy>A.v.s. Abhishek</cp:lastModifiedBy>
  <cp:revision>30</cp:revision>
  <dcterms:created xsi:type="dcterms:W3CDTF">2006-08-16T00:00:00Z</dcterms:created>
  <dcterms:modified xsi:type="dcterms:W3CDTF">2020-05-28T01:56:17Z</dcterms:modified>
</cp:coreProperties>
</file>