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9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8/5/2021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8/5/2021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8/5/2021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990600"/>
            <a:ext cx="8763000" cy="914400"/>
          </a:xfrm>
        </p:spPr>
        <p:txBody>
          <a:bodyPr>
            <a:noAutofit/>
          </a:bodyPr>
          <a:lstStyle/>
          <a:p>
            <a:pPr algn="l"/>
            <a:r>
              <a:rPr lang="en-US" sz="4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Problem, </a:t>
            </a:r>
            <a:r>
              <a:rPr lang="en-US" sz="4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Short-term Memory</a:t>
            </a:r>
            <a:endParaRPr lang="en-US" sz="4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33400" y="2057400"/>
            <a:ext cx="7924800" cy="838200"/>
          </a:xfrm>
          <a:prstGeom prst="rect">
            <a:avLst/>
          </a:prstGeo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lvl="0" algn="ctr">
              <a:spcBef>
                <a:spcPct val="0"/>
              </a:spcBef>
            </a:pPr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Solution, LSTMs </a:t>
            </a:r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&amp; GRUs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04800" y="4114800"/>
            <a:ext cx="7924800" cy="2438400"/>
          </a:xfrm>
          <a:prstGeom prst="rect">
            <a:avLst/>
          </a:prstGeo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lvl="0" algn="r">
              <a:spcBef>
                <a:spcPct val="0"/>
              </a:spcBef>
            </a:pPr>
            <a:r>
              <a:rPr lang="en-US" sz="4000" b="1" dirty="0" err="1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Anusha</a:t>
            </a:r>
            <a:r>
              <a:rPr lang="en-US" sz="4000" b="1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sz="4000" b="1" dirty="0" err="1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Kanukolanu</a:t>
            </a:r>
            <a:r>
              <a:rPr lang="en-US" sz="4000" b="1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(HCSE-01)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33400" y="3124200"/>
            <a:ext cx="7924800" cy="12192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DL SEMINAR</a:t>
            </a:r>
            <a:endParaRPr kumimoji="0" lang="en-US" sz="5400" b="1" i="0" u="none" strike="noStrike" kern="1200" normalizeH="0" baseline="0" noProof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Recurrent Neural Networks suffer from short-term memory. </a:t>
            </a:r>
            <a:endParaRPr lang="en-US" dirty="0" smtClean="0"/>
          </a:p>
          <a:p>
            <a:r>
              <a:rPr lang="en-US" dirty="0" smtClean="0"/>
              <a:t>If a sequence is long enough, they’ll have a hard time carrying information from earlier time steps to later ones. </a:t>
            </a:r>
          </a:p>
          <a:p>
            <a:r>
              <a:rPr lang="en-US" dirty="0" smtClean="0"/>
              <a:t>During back propagation, recurrent neural networks suffer from the vanishing gradient problem. Gradients are values used to update a neural networks weights. </a:t>
            </a:r>
          </a:p>
          <a:p>
            <a:pPr lvl="0"/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pic>
        <p:nvPicPr>
          <p:cNvPr id="4" name="Picture 3" descr="C:\Users\LENOVO\Desktop\short term memory problem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219200"/>
            <a:ext cx="5943600" cy="1655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457200" y="2984309"/>
            <a:ext cx="8153400" cy="2730691"/>
          </a:xfrm>
        </p:spPr>
        <p:txBody>
          <a:bodyPr/>
          <a:lstStyle/>
          <a:p>
            <a:pPr lvl="0"/>
            <a:r>
              <a:rPr lang="en-US" dirty="0" smtClean="0"/>
              <a:t>So in recurrent neural networks, layers that get a small gradient update stops learning. </a:t>
            </a:r>
          </a:p>
          <a:p>
            <a:pPr lvl="0"/>
            <a:r>
              <a:rPr lang="en-US" dirty="0" smtClean="0"/>
              <a:t>Those are usually the earlier layers. </a:t>
            </a:r>
          </a:p>
          <a:p>
            <a:pPr lvl="0"/>
            <a:r>
              <a:rPr lang="en-US" dirty="0" smtClean="0"/>
              <a:t>So because these layers don’t learn, RNN’s can forget what it seen in longer sequences, thus having a short-term memory.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219200"/>
            <a:ext cx="8229600" cy="4525963"/>
          </a:xfrm>
        </p:spPr>
        <p:txBody>
          <a:bodyPr>
            <a:normAutofit/>
          </a:bodyPr>
          <a:lstStyle/>
          <a:p>
            <a:r>
              <a:rPr lang="en-US" sz="1600" dirty="0" smtClean="0"/>
              <a:t>LSTM ’s and GRU’s were created as the solution to short-term memory. </a:t>
            </a:r>
          </a:p>
          <a:p>
            <a:r>
              <a:rPr lang="en-US" sz="1600" dirty="0" smtClean="0"/>
              <a:t>They have internal mechanisms called gates that can regulate the flow of information</a:t>
            </a:r>
            <a:r>
              <a:rPr lang="en-US" sz="1600" dirty="0" smtClean="0"/>
              <a:t>.</a:t>
            </a:r>
          </a:p>
          <a:p>
            <a:pPr lvl="0"/>
            <a:r>
              <a:rPr lang="en-US" sz="1600" dirty="0" smtClean="0"/>
              <a:t>LSTM’s and GRU’s can be found in speech recognition, speech synthesis, and text generation. You can even use them to generate captions for videos.</a:t>
            </a:r>
          </a:p>
          <a:p>
            <a:endParaRPr lang="en-US" sz="1600" dirty="0" smtClean="0"/>
          </a:p>
          <a:p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LSTM’s and GRU’s as a </a:t>
            </a:r>
            <a:r>
              <a:rPr lang="en-US" dirty="0" smtClean="0"/>
              <a:t>solution</a:t>
            </a:r>
            <a:endParaRPr lang="en-US" dirty="0"/>
          </a:p>
        </p:txBody>
      </p:sp>
      <p:pic>
        <p:nvPicPr>
          <p:cNvPr id="4" name="Picture 3" descr="C:\Users\LENOVO\Desktop\lstm&amp;gru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2514600"/>
            <a:ext cx="5943600" cy="37774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LSTM</a:t>
            </a:r>
            <a:endParaRPr lang="en-US" dirty="0"/>
          </a:p>
        </p:txBody>
      </p:sp>
      <p:pic>
        <p:nvPicPr>
          <p:cNvPr id="4" name="Content Placeholder 3" descr="C:\Users\LENOVO\Desktop\LSTM Cells.png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143001"/>
            <a:ext cx="7543800" cy="4800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LSTM PSEUDOCODE</a:t>
            </a:r>
            <a:endParaRPr lang="en-US" dirty="0"/>
          </a:p>
        </p:txBody>
      </p:sp>
      <p:pic>
        <p:nvPicPr>
          <p:cNvPr id="4" name="Content Placeholder 3" descr="C:\Users\LENOVO\Desktop\lstm pseudocode.png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49569" y="1481138"/>
            <a:ext cx="5044862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819400"/>
            <a:ext cx="8229600" cy="1143000"/>
          </a:xfrm>
        </p:spPr>
        <p:txBody>
          <a:bodyPr>
            <a:noAutofit/>
          </a:bodyPr>
          <a:lstStyle/>
          <a:p>
            <a:r>
              <a:rPr lang="en-US" sz="16600" dirty="0" smtClean="0"/>
              <a:t>THANK YOU</a:t>
            </a:r>
            <a:endParaRPr lang="en-US" sz="166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99</TotalTime>
  <Words>183</Words>
  <Application>Microsoft Office PowerPoint</Application>
  <PresentationFormat>On-screen Show (4:3)</PresentationFormat>
  <Paragraphs>19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Concourse</vt:lpstr>
      <vt:lpstr>The Problem, Short-term Memory</vt:lpstr>
      <vt:lpstr>Problem</vt:lpstr>
      <vt:lpstr>Problem</vt:lpstr>
      <vt:lpstr>LSTM’s and GRU’s as a solution</vt:lpstr>
      <vt:lpstr>LSTM</vt:lpstr>
      <vt:lpstr>LSTM PSEUDOCODE</vt:lpstr>
      <vt:lpstr>THANK YOU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Problem,  Short-term Memory</dc:title>
  <dc:creator>LENOVO</dc:creator>
  <cp:lastModifiedBy>LENOVO</cp:lastModifiedBy>
  <cp:revision>11</cp:revision>
  <dcterms:created xsi:type="dcterms:W3CDTF">2006-08-16T00:00:00Z</dcterms:created>
  <dcterms:modified xsi:type="dcterms:W3CDTF">2021-08-05T09:25:49Z</dcterms:modified>
</cp:coreProperties>
</file>