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9" r:id="rId3"/>
    <p:sldId id="260" r:id="rId4"/>
    <p:sldId id="261" r:id="rId5"/>
    <p:sldId id="258" r:id="rId6"/>
    <p:sldId id="262" r:id="rId7"/>
    <p:sldId id="263" r:id="rId8"/>
    <p:sldId id="266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F083-1D90-4199-AF26-D0BD568F2FA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FE1BC4-9824-4819-AAD3-E815F4223EE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F083-1D90-4199-AF26-D0BD568F2FA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1BC4-9824-4819-AAD3-E815F4223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F083-1D90-4199-AF26-D0BD568F2FA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1BC4-9824-4819-AAD3-E815F4223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F083-1D90-4199-AF26-D0BD568F2FA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FE1BC4-9824-4819-AAD3-E815F4223EE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F083-1D90-4199-AF26-D0BD568F2FA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FE1BC4-9824-4819-AAD3-E815F4223E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F083-1D90-4199-AF26-D0BD568F2FA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FE1BC4-9824-4819-AAD3-E815F4223E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F083-1D90-4199-AF26-D0BD568F2FA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FE1BC4-9824-4819-AAD3-E815F4223EE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F083-1D90-4199-AF26-D0BD568F2FA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FE1BC4-9824-4819-AAD3-E815F4223E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F083-1D90-4199-AF26-D0BD568F2FA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FE1BC4-9824-4819-AAD3-E815F4223E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F083-1D90-4199-AF26-D0BD568F2FA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FE1BC4-9824-4819-AAD3-E815F4223EE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F083-1D90-4199-AF26-D0BD568F2FA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FE1BC4-9824-4819-AAD3-E815F4223EE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562F083-1D90-4199-AF26-D0BD568F2FA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5FE1BC4-9824-4819-AAD3-E815F4223EE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0"/>
            <a:ext cx="7315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algn="ctr"/>
            <a:r>
              <a:rPr lang="en-US" sz="2000" dirty="0"/>
              <a:t> </a:t>
            </a:r>
            <a:r>
              <a:rPr lang="en-US" sz="4400" b="1" dirty="0" smtClean="0"/>
              <a:t>TEXT SUMMARIZATION USING UNSUPERVISED DEEP LEARNING 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76800" y="42672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GENTI SREEJA</a:t>
            </a:r>
          </a:p>
          <a:p>
            <a:r>
              <a:rPr lang="en-US" dirty="0" smtClean="0"/>
              <a:t>MTECH-HYD-CSE</a:t>
            </a:r>
          </a:p>
          <a:p>
            <a:r>
              <a:rPr lang="en-US" dirty="0" smtClean="0"/>
              <a:t>222020201005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9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6764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Extractive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query-oriented single-document summarization using a deep auto- encoder (AE)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effect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adding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small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random  noise  input  representation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AE, and propose an ensemble of such noisy AEs which we call the Ensemble Noisy Auto-Encoder (ENAE)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ENAE is a stochastic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version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an AE that adds noise to the input text and selects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top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sentences from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ensemble of noisy runs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In each individual experiment of the ensemble, a different randomly generated noise is added to the input representation.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5334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INTRODUCTION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35652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3400"/>
            <a:ext cx="7543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Text summarization is an automatic technique to generate a condensed version of the original documents.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Manual summarization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requires a considerable number of qualified unbiased experts, considerable time and budget and the application of the automatic techniques is inevitable with the increase of digital data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available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world-wide.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Text summarization can be categorized into two distinct classes: abstractive and extractive.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abstractive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summarization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summarizer has to re-generate either the extracted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extractive category, the sentences have to be ranked based on the most salient information. In many research studies extractive summarization is equally known 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sentence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ranking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01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153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Summarization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technique can be designed to work on a single document, or on a multi-document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.The purpose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summarization can be to produce a generic summary of the document, or to summarize the content that is most relevant to a user query.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key factor of our model is the word representation. 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utomatic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text summarization systems use sparse input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representations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Sparse representations can cause two problems for the model.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not observing (enough) data in training process. This problem is intensified when the selected vocabulary consists of only a subpart of the total presented words in the training data.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too much zero in the input and output of AE.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address these problems, we propose two techniques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sparsity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First, we develop a local word representation in which each vocabulary is designed to construct the input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representations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sentences in that document. Second, we add random noise to word representation vector, affecting both the inputs and outputs of the AE. </a:t>
            </a:r>
          </a:p>
        </p:txBody>
      </p:sp>
    </p:spTree>
    <p:extLst>
      <p:ext uri="{BB962C8B-B14F-4D97-AF65-F5344CB8AC3E}">
        <p14:creationId xmlns:p14="http://schemas.microsoft.com/office/powerpoint/2010/main" val="117555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The Ensemble Noisy Auto-Encoder for query-oriented summarization. </a:t>
            </a:r>
            <a:endParaRPr lang="en-US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1" y="1143000"/>
            <a:ext cx="8565230" cy="320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28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0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ranking the sentences of a document based on the cosine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they must be selected to generate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propose to use an ensemble approach that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aggregates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rankings of different experiments, each the result of adding randomly generated noise.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final summary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obtained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 selecting the sentences that occur most frequently in the individual summaries.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ensemble approach can make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summarization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process robust against small differences between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methods and analogous with manual summarization where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annotator(s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would produce different summaries for a document in each review of the document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 unsupervised approach for extractive summarization using AEs.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6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2000"/>
            <a:ext cx="762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introduce the Ensemble Noisy Auto-Encoder (ENAE) in which the model is trained once and used multiple times on the same input, each time with different added noise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q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expand the email summarization features beyond a set of features and develop to automatically extracted features of emails.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Extractive text summarization is also known as sentence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ranking.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Our model ranks the sentences based on the most relevant and salient characteristics of the documents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ranking process is an example of query-oriented summarization.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email  subject o r  key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phrase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 query  text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fusion  is done and then again re-ranking and finally text is selected.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5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90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APPLICATIONS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82782" y="2209800"/>
            <a:ext cx="58466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News digests.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eport generation.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News summarization.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Headline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generation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Books.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 posts,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esearch papers.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Emails.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67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743200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THANK YOU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493158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82</TotalTime>
  <Words>665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Elemental</vt:lpstr>
      <vt:lpstr>PowerPoint Presentation</vt:lpstr>
      <vt:lpstr>PowerPoint Presentation</vt:lpstr>
      <vt:lpstr>PowerPoint Presentation</vt:lpstr>
      <vt:lpstr>PowerPoint Presentation</vt:lpstr>
      <vt:lpstr>The Ensemble Noisy Auto-Encoder for query-oriented summarization.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8</cp:revision>
  <dcterms:created xsi:type="dcterms:W3CDTF">2021-08-19T09:29:00Z</dcterms:created>
  <dcterms:modified xsi:type="dcterms:W3CDTF">2021-08-19T10:51:26Z</dcterms:modified>
</cp:coreProperties>
</file>