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3.jpeg" ContentType="image/jpeg"/>
  <Override PartName="/ppt/media/image14.png" ContentType="image/png"/>
  <Override PartName="/ppt/media/image9.png" ContentType="image/png"/>
  <Override PartName="/ppt/media/image1.wmf" ContentType="image/x-wmf"/>
  <Override PartName="/ppt/media/image3.png" ContentType="image/png"/>
  <Override PartName="/ppt/media/image4.wmf" ContentType="image/x-wmf"/>
  <Override PartName="/ppt/media/image5.png" ContentType="image/png"/>
  <Override PartName="/ppt/media/image6.png" ContentType="image/png"/>
  <Override PartName="/ppt/media/image2.png" ContentType="image/png"/>
  <Override PartName="/ppt/media/image10.wmf" ContentType="image/x-wmf"/>
  <Override PartName="/ppt/media/image11.png" ContentType="image/png"/>
  <Override PartName="/ppt/media/image8.png" ContentType="image/png"/>
  <Override PartName="/ppt/media/image7.wmf" ContentType="image/x-wmf"/>
  <Override PartName="/ppt/media/image1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3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3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37" name="PlaceHolder 4"/>
          <p:cNvSpPr>
            <a:spLocks noGrp="1"/>
          </p:cNvSpPr>
          <p:nvPr>
            <p:ph type="dt" idx="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38" name="PlaceHolder 5"/>
          <p:cNvSpPr>
            <a:spLocks noGrp="1"/>
          </p:cNvSpPr>
          <p:nvPr>
            <p:ph type="ftr" idx="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39" name="PlaceHolder 6"/>
          <p:cNvSpPr>
            <a:spLocks noGrp="1"/>
          </p:cNvSpPr>
          <p:nvPr>
            <p:ph type="sldNum" idx="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63CF49C-D5C0-44C1-8832-727539F90A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Avnet is a global technology company with an extensive ecosystem delivering design, product, marketing and supply chain expertise for customers at every stage of the product lifecycle.  We transform ideas into intelligent solutions, reducing the time, cost and complexities of bringing products to market. </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lang="en-US" sz="2000" spc="-1" strike="noStrike">
                <a:latin typeface="Arial"/>
              </a:rPr>
              <a:t>For nearly 100 years, we have continued to expand the breadth and depth of our capabilities through solid supplier relationships, expansion and acquisition. Today, we are headquartered in Phoenix, Arizona, with 15,000+ employees worldwide, 1,400 technology suppliers and 2.1 million customers across the globe.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Our 2,500+ engineers and nearly a million engineering community members are here to help anyone turn their idea into a product through education, collaboration and high-quality design services.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Then, we’ll help you get that product to market by helping you solve your technology sourcing, manufacturing, supply chain and logistics challenges. We work with customers of every size, in every corner of the world, to guide today’s ideas into tomorrow’s technology.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159"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Times New Roman"/>
              </a:defRPr>
            </a:lvl1pPr>
          </a:lstStyle>
          <a:p>
            <a:pPr algn="r">
              <a:lnSpc>
                <a:spcPct val="100000"/>
              </a:lnSpc>
              <a:buNone/>
            </a:pPr>
            <a:fld id="{FCCEC448-19F5-4F22-A9B2-5DEF5F1702E1}" type="slidenum">
              <a:rPr b="0" lang="en-US" sz="1200" spc="-1" strike="noStrike">
                <a:solidFill>
                  <a:srgbClr val="000000"/>
                </a:solidFill>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a:ln w="0">
            <a:noFill/>
          </a:ln>
        </p:spPr>
      </p:sp>
      <p:sp>
        <p:nvSpPr>
          <p:cNvPr id="16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62"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91B29C7-B3F5-4829-818B-F4E0355BE8F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65"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D7F8015-E751-4C23-88A7-FA9D9BBEFAF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a:ln w="0">
            <a:noFill/>
          </a:ln>
        </p:spPr>
      </p:sp>
      <p:sp>
        <p:nvSpPr>
          <p:cNvPr id="16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68"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0F7AE2D-A495-469A-973A-58BA09B0F67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a:ln w="0">
            <a:noFill/>
          </a:ln>
        </p:spPr>
      </p:sp>
      <p:sp>
        <p:nvSpPr>
          <p:cNvPr id="17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71"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5AE70F2-A22D-4390-A23A-889FC857826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a:ln w="0">
            <a:noFill/>
          </a:ln>
        </p:spPr>
      </p:sp>
      <p:sp>
        <p:nvSpPr>
          <p:cNvPr id="17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74"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90560D8-4B58-4AAD-B618-AFECCA72BA7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p:nvPr>
        </p:nvSpPr>
        <p:spPr>
          <a:xfrm>
            <a:off x="624240" y="20847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4" name="PlaceHolder 3"/>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7"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8"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9" name="PlaceHolder 5"/>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p:nvPr>
        </p:nvSpPr>
        <p:spPr>
          <a:xfrm>
            <a:off x="62424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2" name="PlaceHolder 3"/>
          <p:cNvSpPr>
            <a:spLocks noGrp="1"/>
          </p:cNvSpPr>
          <p:nvPr>
            <p:ph/>
          </p:nvPr>
        </p:nvSpPr>
        <p:spPr>
          <a:xfrm>
            <a:off x="412956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3" name="PlaceHolder 4"/>
          <p:cNvSpPr>
            <a:spLocks noGrp="1"/>
          </p:cNvSpPr>
          <p:nvPr>
            <p:ph/>
          </p:nvPr>
        </p:nvSpPr>
        <p:spPr>
          <a:xfrm>
            <a:off x="763452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4" name="PlaceHolder 5"/>
          <p:cNvSpPr>
            <a:spLocks noGrp="1"/>
          </p:cNvSpPr>
          <p:nvPr>
            <p:ph/>
          </p:nvPr>
        </p:nvSpPr>
        <p:spPr>
          <a:xfrm>
            <a:off x="62424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5" name="PlaceHolder 6"/>
          <p:cNvSpPr>
            <a:spLocks noGrp="1"/>
          </p:cNvSpPr>
          <p:nvPr>
            <p:ph/>
          </p:nvPr>
        </p:nvSpPr>
        <p:spPr>
          <a:xfrm>
            <a:off x="412956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6" name="PlaceHolder 7"/>
          <p:cNvSpPr>
            <a:spLocks noGrp="1"/>
          </p:cNvSpPr>
          <p:nvPr>
            <p:ph/>
          </p:nvPr>
        </p:nvSpPr>
        <p:spPr>
          <a:xfrm>
            <a:off x="763452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C9E3ACE-C0B3-402C-AFE7-05EFE62AEA2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subTitle"/>
          </p:nvPr>
        </p:nvSpPr>
        <p:spPr>
          <a:xfrm>
            <a:off x="624240" y="2084760"/>
            <a:ext cx="10366920" cy="422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96205965-F72A-4952-8E16-0C45B9DFB0C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p:nvPr>
        </p:nvSpPr>
        <p:spPr>
          <a:xfrm>
            <a:off x="624240" y="2084760"/>
            <a:ext cx="103669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 name="PlaceHolder 3"/>
          <p:cNvSpPr>
            <a:spLocks noGrp="1"/>
          </p:cNvSpPr>
          <p:nvPr>
            <p:ph type="sldNum" idx="1"/>
          </p:nvPr>
        </p:nvSpPr>
        <p:spPr/>
        <p:txBody>
          <a:bodyPr/>
          <a:p>
            <a:fld id="{5FEF16EF-572F-4304-AACB-415EA52BA1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9"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0"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5" name="PlaceHolder 4"/>
          <p:cNvSpPr>
            <a:spLocks noGrp="1"/>
          </p:cNvSpPr>
          <p:nvPr>
            <p:ph type="sldNum" idx="1"/>
          </p:nvPr>
        </p:nvSpPr>
        <p:spPr/>
        <p:txBody>
          <a:bodyPr/>
          <a:p>
            <a:fld id="{59A2930F-72E5-4DB1-BF33-8D0C140F22B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ldNum" idx="1"/>
          </p:nvPr>
        </p:nvSpPr>
        <p:spPr/>
        <p:txBody>
          <a:bodyPr/>
          <a:p>
            <a:fld id="{D34F1732-3237-4DBC-AF78-009F0BC8477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24240" y="357840"/>
            <a:ext cx="10366920" cy="3205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A871FA1A-0086-498E-94CF-11364B6FA07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5"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6"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1"/>
          </p:nvPr>
        </p:nvSpPr>
        <p:spPr/>
        <p:txBody>
          <a:bodyPr/>
          <a:p>
            <a:fld id="{4BAC94C3-B297-4569-A9C8-40085A3895A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subTitle"/>
          </p:nvPr>
        </p:nvSpPr>
        <p:spPr>
          <a:xfrm>
            <a:off x="624240" y="2084760"/>
            <a:ext cx="10366920" cy="422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9"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0" name="PlaceHolder 4"/>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1"/>
          </p:nvPr>
        </p:nvSpPr>
        <p:spPr/>
        <p:txBody>
          <a:bodyPr/>
          <a:p>
            <a:fld id="{263C6717-612F-4B87-88E6-C9BB183A19D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3"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4" name="PlaceHolder 4"/>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1"/>
          </p:nvPr>
        </p:nvSpPr>
        <p:spPr/>
        <p:txBody>
          <a:bodyPr/>
          <a:p>
            <a:fld id="{274483E0-C805-4582-BE98-9220D2AD80E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624240" y="20847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7" name="PlaceHolder 3"/>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5" name="PlaceHolder 4"/>
          <p:cNvSpPr>
            <a:spLocks noGrp="1"/>
          </p:cNvSpPr>
          <p:nvPr>
            <p:ph type="sldNum" idx="1"/>
          </p:nvPr>
        </p:nvSpPr>
        <p:spPr/>
        <p:txBody>
          <a:bodyPr/>
          <a:p>
            <a:fld id="{FF6825D4-CE7E-42D6-860D-DE3A79D074C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0"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1"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2" name="PlaceHolder 5"/>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 name="PlaceHolder 6"/>
          <p:cNvSpPr>
            <a:spLocks noGrp="1"/>
          </p:cNvSpPr>
          <p:nvPr>
            <p:ph type="sldNum" idx="1"/>
          </p:nvPr>
        </p:nvSpPr>
        <p:spPr/>
        <p:txBody>
          <a:bodyPr/>
          <a:p>
            <a:fld id="{A819327F-8D74-48A3-A160-462B086806E6}"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4" name="PlaceHolder 2"/>
          <p:cNvSpPr>
            <a:spLocks noGrp="1"/>
          </p:cNvSpPr>
          <p:nvPr>
            <p:ph/>
          </p:nvPr>
        </p:nvSpPr>
        <p:spPr>
          <a:xfrm>
            <a:off x="62424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5" name="PlaceHolder 3"/>
          <p:cNvSpPr>
            <a:spLocks noGrp="1"/>
          </p:cNvSpPr>
          <p:nvPr>
            <p:ph/>
          </p:nvPr>
        </p:nvSpPr>
        <p:spPr>
          <a:xfrm>
            <a:off x="412956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6" name="PlaceHolder 4"/>
          <p:cNvSpPr>
            <a:spLocks noGrp="1"/>
          </p:cNvSpPr>
          <p:nvPr>
            <p:ph/>
          </p:nvPr>
        </p:nvSpPr>
        <p:spPr>
          <a:xfrm>
            <a:off x="763452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7" name="PlaceHolder 5"/>
          <p:cNvSpPr>
            <a:spLocks noGrp="1"/>
          </p:cNvSpPr>
          <p:nvPr>
            <p:ph/>
          </p:nvPr>
        </p:nvSpPr>
        <p:spPr>
          <a:xfrm>
            <a:off x="62424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8" name="PlaceHolder 6"/>
          <p:cNvSpPr>
            <a:spLocks noGrp="1"/>
          </p:cNvSpPr>
          <p:nvPr>
            <p:ph/>
          </p:nvPr>
        </p:nvSpPr>
        <p:spPr>
          <a:xfrm>
            <a:off x="412956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89" name="PlaceHolder 7"/>
          <p:cNvSpPr>
            <a:spLocks noGrp="1"/>
          </p:cNvSpPr>
          <p:nvPr>
            <p:ph/>
          </p:nvPr>
        </p:nvSpPr>
        <p:spPr>
          <a:xfrm>
            <a:off x="763452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9" name="PlaceHolder 8"/>
          <p:cNvSpPr>
            <a:spLocks noGrp="1"/>
          </p:cNvSpPr>
          <p:nvPr>
            <p:ph type="sldNum" idx="1"/>
          </p:nvPr>
        </p:nvSpPr>
        <p:spPr/>
        <p:txBody>
          <a:bodyPr/>
          <a:p>
            <a:fld id="{8134BC08-BE35-4348-88C5-DBEF0607678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3D0C880-3CCE-4928-9577-C92B8002242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type="subTitle"/>
          </p:nvPr>
        </p:nvSpPr>
        <p:spPr>
          <a:xfrm>
            <a:off x="624240" y="2084760"/>
            <a:ext cx="10366920" cy="422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4A84ADF1-812B-40FC-8FC2-1E93893774F4}"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p:nvPr>
        </p:nvSpPr>
        <p:spPr>
          <a:xfrm>
            <a:off x="624240" y="2084760"/>
            <a:ext cx="103669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4" name="PlaceHolder 3"/>
          <p:cNvSpPr>
            <a:spLocks noGrp="1"/>
          </p:cNvSpPr>
          <p:nvPr>
            <p:ph type="sldNum" idx="2"/>
          </p:nvPr>
        </p:nvSpPr>
        <p:spPr/>
        <p:txBody>
          <a:bodyPr/>
          <a:p>
            <a:fld id="{9C7A1359-46C4-46DE-A346-E32B229E6695}"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04"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5" name="PlaceHolder 4"/>
          <p:cNvSpPr>
            <a:spLocks noGrp="1"/>
          </p:cNvSpPr>
          <p:nvPr>
            <p:ph type="sldNum" idx="2"/>
          </p:nvPr>
        </p:nvSpPr>
        <p:spPr/>
        <p:txBody>
          <a:bodyPr/>
          <a:p>
            <a:fld id="{E7ABCCD4-C029-475C-8168-C8DA562A1921}"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ldNum" idx="2"/>
          </p:nvPr>
        </p:nvSpPr>
        <p:spPr/>
        <p:txBody>
          <a:bodyPr/>
          <a:p>
            <a:fld id="{E0B7EB05-9F9A-4311-A50A-1CEFBD064940}"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p:nvPr>
        </p:nvSpPr>
        <p:spPr>
          <a:xfrm>
            <a:off x="624240" y="2084760"/>
            <a:ext cx="103669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24240" y="357840"/>
            <a:ext cx="10366920" cy="3205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BE80B2E3-69B4-483B-AF72-DCB4376E4D9B}"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09"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10"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2"/>
          </p:nvPr>
        </p:nvSpPr>
        <p:spPr/>
        <p:txBody>
          <a:bodyPr/>
          <a:p>
            <a:fld id="{C6B6369C-4D53-4FEF-8F40-6C90CB5E0EDD}"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13"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14" name="PlaceHolder 4"/>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2"/>
          </p:nvPr>
        </p:nvSpPr>
        <p:spPr/>
        <p:txBody>
          <a:bodyPr/>
          <a:p>
            <a:fld id="{BBBD1249-11B9-4BC9-86A5-3FE2BF2761D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17"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18" name="PlaceHolder 4"/>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6" name="PlaceHolder 5"/>
          <p:cNvSpPr>
            <a:spLocks noGrp="1"/>
          </p:cNvSpPr>
          <p:nvPr>
            <p:ph type="sldNum" idx="2"/>
          </p:nvPr>
        </p:nvSpPr>
        <p:spPr/>
        <p:txBody>
          <a:bodyPr/>
          <a:p>
            <a:fld id="{36D5144F-D9EB-4C0F-8FA4-25544D9D1584}"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p:nvPr>
        </p:nvSpPr>
        <p:spPr>
          <a:xfrm>
            <a:off x="624240" y="20847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21" name="PlaceHolder 3"/>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5" name="PlaceHolder 4"/>
          <p:cNvSpPr>
            <a:spLocks noGrp="1"/>
          </p:cNvSpPr>
          <p:nvPr>
            <p:ph type="sldNum" idx="2"/>
          </p:nvPr>
        </p:nvSpPr>
        <p:spPr/>
        <p:txBody>
          <a:bodyPr/>
          <a:p>
            <a:fld id="{AA6A0838-2FB3-483F-B04D-6B525305BF7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3"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24"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25"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26" name="PlaceHolder 5"/>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7" name="PlaceHolder 6"/>
          <p:cNvSpPr>
            <a:spLocks noGrp="1"/>
          </p:cNvSpPr>
          <p:nvPr>
            <p:ph type="sldNum" idx="2"/>
          </p:nvPr>
        </p:nvSpPr>
        <p:spPr/>
        <p:txBody>
          <a:bodyPr/>
          <a:p>
            <a:fld id="{8B63ED5A-BE55-4911-A747-1AF771C9D0C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8" name="PlaceHolder 2"/>
          <p:cNvSpPr>
            <a:spLocks noGrp="1"/>
          </p:cNvSpPr>
          <p:nvPr>
            <p:ph/>
          </p:nvPr>
        </p:nvSpPr>
        <p:spPr>
          <a:xfrm>
            <a:off x="62424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29" name="PlaceHolder 3"/>
          <p:cNvSpPr>
            <a:spLocks noGrp="1"/>
          </p:cNvSpPr>
          <p:nvPr>
            <p:ph/>
          </p:nvPr>
        </p:nvSpPr>
        <p:spPr>
          <a:xfrm>
            <a:off x="412956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30" name="PlaceHolder 4"/>
          <p:cNvSpPr>
            <a:spLocks noGrp="1"/>
          </p:cNvSpPr>
          <p:nvPr>
            <p:ph/>
          </p:nvPr>
        </p:nvSpPr>
        <p:spPr>
          <a:xfrm>
            <a:off x="7634520" y="20847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31" name="PlaceHolder 5"/>
          <p:cNvSpPr>
            <a:spLocks noGrp="1"/>
          </p:cNvSpPr>
          <p:nvPr>
            <p:ph/>
          </p:nvPr>
        </p:nvSpPr>
        <p:spPr>
          <a:xfrm>
            <a:off x="62424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32" name="PlaceHolder 6"/>
          <p:cNvSpPr>
            <a:spLocks noGrp="1"/>
          </p:cNvSpPr>
          <p:nvPr>
            <p:ph/>
          </p:nvPr>
        </p:nvSpPr>
        <p:spPr>
          <a:xfrm>
            <a:off x="412956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33" name="PlaceHolder 7"/>
          <p:cNvSpPr>
            <a:spLocks noGrp="1"/>
          </p:cNvSpPr>
          <p:nvPr>
            <p:ph/>
          </p:nvPr>
        </p:nvSpPr>
        <p:spPr>
          <a:xfrm>
            <a:off x="7634520" y="4291560"/>
            <a:ext cx="3337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9" name="PlaceHolder 8"/>
          <p:cNvSpPr>
            <a:spLocks noGrp="1"/>
          </p:cNvSpPr>
          <p:nvPr>
            <p:ph type="sldNum" idx="2"/>
          </p:nvPr>
        </p:nvSpPr>
        <p:spPr/>
        <p:txBody>
          <a:bodyPr/>
          <a:p>
            <a:fld id="{58858BE0-A359-4D79-B4E9-B7F8E143969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17"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24240" y="357840"/>
            <a:ext cx="10366920" cy="3205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22" name="PlaceHolder 3"/>
          <p:cNvSpPr>
            <a:spLocks noGrp="1"/>
          </p:cNvSpPr>
          <p:nvPr>
            <p:ph/>
          </p:nvPr>
        </p:nvSpPr>
        <p:spPr>
          <a:xfrm>
            <a:off x="593640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23" name="PlaceHolder 4"/>
          <p:cNvSpPr>
            <a:spLocks noGrp="1"/>
          </p:cNvSpPr>
          <p:nvPr>
            <p:ph/>
          </p:nvPr>
        </p:nvSpPr>
        <p:spPr>
          <a:xfrm>
            <a:off x="62424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p:nvPr>
        </p:nvSpPr>
        <p:spPr>
          <a:xfrm>
            <a:off x="624240" y="2084760"/>
            <a:ext cx="5058720" cy="422460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26"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27" name="PlaceHolder 4"/>
          <p:cNvSpPr>
            <a:spLocks noGrp="1"/>
          </p:cNvSpPr>
          <p:nvPr>
            <p:ph/>
          </p:nvPr>
        </p:nvSpPr>
        <p:spPr>
          <a:xfrm>
            <a:off x="5936400" y="42915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24240" y="357840"/>
            <a:ext cx="10366920" cy="6912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p:nvPr>
        </p:nvSpPr>
        <p:spPr>
          <a:xfrm>
            <a:off x="62424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0" name="PlaceHolder 3"/>
          <p:cNvSpPr>
            <a:spLocks noGrp="1"/>
          </p:cNvSpPr>
          <p:nvPr>
            <p:ph/>
          </p:nvPr>
        </p:nvSpPr>
        <p:spPr>
          <a:xfrm>
            <a:off x="5936400" y="2084760"/>
            <a:ext cx="50587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
        <p:nvSpPr>
          <p:cNvPr id="31" name="PlaceHolder 4"/>
          <p:cNvSpPr>
            <a:spLocks noGrp="1"/>
          </p:cNvSpPr>
          <p:nvPr>
            <p:ph/>
          </p:nvPr>
        </p:nvSpPr>
        <p:spPr>
          <a:xfrm>
            <a:off x="624240" y="4291560"/>
            <a:ext cx="10366920" cy="2014920"/>
          </a:xfrm>
          <a:prstGeom prst="rect">
            <a:avLst/>
          </a:prstGeom>
          <a:noFill/>
          <a:ln w="0">
            <a:noFill/>
          </a:ln>
        </p:spPr>
        <p:txBody>
          <a:bodyPr lIns="0" rIns="0" tIns="0" bIns="0" anchor="t">
            <a:normAutofit/>
          </a:bodyPr>
          <a:p>
            <a:endParaRPr b="1" lang="en-US" sz="2660" spc="-1" strike="noStrike">
              <a:solidFill>
                <a:srgbClr val="41c363"/>
              </a:solidFill>
              <a:latin typeface="Arial Narrow"/>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wmf"/><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rcRect l="0" t="74417" r="61165" b="0"/>
          <a:stretch/>
        </p:blipFill>
        <p:spPr>
          <a:xfrm>
            <a:off x="281520" y="254880"/>
            <a:ext cx="341640" cy="660960"/>
          </a:xfrm>
          <a:prstGeom prst="rect">
            <a:avLst/>
          </a:prstGeom>
          <a:ln w="0">
            <a:noFill/>
          </a:ln>
        </p:spPr>
      </p:pic>
      <p:pic>
        <p:nvPicPr>
          <p:cNvPr id="1" name="Picture 11" descr=""/>
          <p:cNvPicPr/>
          <p:nvPr/>
        </p:nvPicPr>
        <p:blipFill>
          <a:blip r:embed="rId3"/>
          <a:stretch/>
        </p:blipFill>
        <p:spPr>
          <a:xfrm>
            <a:off x="10667160" y="246240"/>
            <a:ext cx="1403640" cy="174240"/>
          </a:xfrm>
          <a:prstGeom prst="rect">
            <a:avLst/>
          </a:prstGeom>
          <a:ln w="0">
            <a:noFill/>
          </a:ln>
        </p:spPr>
      </p:pic>
      <p:pic>
        <p:nvPicPr>
          <p:cNvPr id="2" name="Picture 12" descr=""/>
          <p:cNvPicPr/>
          <p:nvPr/>
        </p:nvPicPr>
        <p:blipFill>
          <a:blip r:embed="rId4"/>
          <a:stretch/>
        </p:blipFill>
        <p:spPr>
          <a:xfrm>
            <a:off x="10667160" y="475200"/>
            <a:ext cx="1403640" cy="243360"/>
          </a:xfrm>
          <a:prstGeom prst="rect">
            <a:avLst/>
          </a:prstGeom>
          <a:ln w="0">
            <a:noFill/>
          </a:ln>
        </p:spPr>
      </p:pic>
      <p:sp>
        <p:nvSpPr>
          <p:cNvPr id="3" name="Straight Connector 18"/>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4" name="PlaceHolder 1"/>
          <p:cNvSpPr>
            <a:spLocks noGrp="1"/>
          </p:cNvSpPr>
          <p:nvPr>
            <p:ph type="body"/>
          </p:nvPr>
        </p:nvSpPr>
        <p:spPr>
          <a:xfrm>
            <a:off x="0" y="2709360"/>
            <a:ext cx="12191760" cy="4148280"/>
          </a:xfrm>
          <a:prstGeom prst="rect">
            <a:avLst/>
          </a:prstGeom>
          <a:solidFill>
            <a:srgbClr val="5f6369">
              <a:alpha val="30000"/>
            </a:srgbClr>
          </a:solidFill>
          <a:ln w="0">
            <a:noFill/>
          </a:ln>
        </p:spPr>
        <p:txBody>
          <a:bodyPr lIns="90000" rIns="90000" tIns="914400" bIns="0" anchor="ctr">
            <a:noAutofit/>
          </a:bodyPr>
          <a:p>
            <a:pPr algn="ctr">
              <a:lnSpc>
                <a:spcPct val="100000"/>
              </a:lnSpc>
              <a:buNone/>
            </a:pPr>
            <a:r>
              <a:rPr b="0" i="1" lang="en-US" sz="1200" spc="-1" strike="noStrike">
                <a:solidFill>
                  <a:srgbClr val="919191"/>
                </a:solidFill>
                <a:latin typeface="Arial"/>
              </a:rPr>
              <a:t>Click icon to insert image</a:t>
            </a:r>
            <a:br>
              <a:rPr sz="1200"/>
            </a:br>
            <a:r>
              <a:rPr b="0" i="1" lang="en-US" sz="1200" spc="-1" strike="noStrike">
                <a:solidFill>
                  <a:srgbClr val="919191"/>
                </a:solidFill>
                <a:latin typeface="Arial"/>
              </a:rPr>
              <a:t>DOWNLOAD AVNET-BRANDED IMAGES AT</a:t>
            </a:r>
            <a:br>
              <a:rPr sz="1200"/>
            </a:br>
            <a:r>
              <a:rPr b="0" i="1" lang="en-US" sz="1200" spc="-1" strike="noStrike">
                <a:solidFill>
                  <a:srgbClr val="919191"/>
                </a:solidFill>
                <a:latin typeface="Arial"/>
              </a:rPr>
              <a:t>BRAND.AVNET.COM </a:t>
            </a:r>
            <a:endParaRPr b="1" lang="en-US" sz="1200" spc="-1" strike="noStrike">
              <a:solidFill>
                <a:srgbClr val="41c363"/>
              </a:solidFill>
              <a:latin typeface="Arial Narrow"/>
            </a:endParaRPr>
          </a:p>
        </p:txBody>
      </p:sp>
      <p:sp>
        <p:nvSpPr>
          <p:cNvPr id="5" name="PlaceHolder 2"/>
          <p:cNvSpPr>
            <a:spLocks noGrp="1"/>
          </p:cNvSpPr>
          <p:nvPr>
            <p:ph type="body"/>
          </p:nvPr>
        </p:nvSpPr>
        <p:spPr>
          <a:xfrm>
            <a:off x="624240" y="1172520"/>
            <a:ext cx="8534160" cy="338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Mastertextformat bearbeiten</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Zweite Ebene</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Dritte Ebene</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Vierte Ebene</a:t>
            </a:r>
            <a:endParaRPr b="1" lang="en-US" sz="2660" spc="-1" strike="noStrike">
              <a:solidFill>
                <a:srgbClr val="41c363"/>
              </a:solidFill>
              <a:latin typeface="Arial Narrow"/>
            </a:endParaRPr>
          </a:p>
          <a:p>
            <a:pPr>
              <a:lnSpc>
                <a:spcPct val="100000"/>
              </a:lnSpc>
              <a:spcBef>
                <a:spcPts val="266"/>
              </a:spcBef>
              <a:spcAft>
                <a:spcPts val="1599"/>
              </a:spcAft>
              <a:buNone/>
              <a:tabLst>
                <a:tab algn="l" pos="0"/>
              </a:tabLst>
            </a:pPr>
            <a:r>
              <a:rPr b="1" lang="de-DE" sz="2660" spc="-1" strike="noStrike">
                <a:solidFill>
                  <a:srgbClr val="41c363"/>
                </a:solidFill>
                <a:latin typeface="Arial Narrow"/>
              </a:rPr>
              <a:t>Fünfte Ebene</a:t>
            </a:r>
            <a:endParaRPr b="1" lang="en-US" sz="2660" spc="-1" strike="noStrike">
              <a:solidFill>
                <a:srgbClr val="41c363"/>
              </a:solidFill>
              <a:latin typeface="Arial Narrow"/>
            </a:endParaRPr>
          </a:p>
        </p:txBody>
      </p:sp>
      <p:pic>
        <p:nvPicPr>
          <p:cNvPr id="6" name="Picture 10" descr=""/>
          <p:cNvPicPr/>
          <p:nvPr/>
        </p:nvPicPr>
        <p:blipFill>
          <a:blip r:embed="rId5"/>
          <a:srcRect l="0" t="74417" r="61165" b="0"/>
          <a:stretch/>
        </p:blipFill>
        <p:spPr>
          <a:xfrm>
            <a:off x="281520" y="254880"/>
            <a:ext cx="341640" cy="660960"/>
          </a:xfrm>
          <a:prstGeom prst="rect">
            <a:avLst/>
          </a:prstGeom>
          <a:ln w="0">
            <a:noFill/>
          </a:ln>
        </p:spPr>
      </p:pic>
      <p:sp>
        <p:nvSpPr>
          <p:cNvPr id="7" name="PlaceHolder 3"/>
          <p:cNvSpPr>
            <a:spLocks noGrp="1"/>
          </p:cNvSpPr>
          <p:nvPr>
            <p:ph type="body"/>
          </p:nvPr>
        </p:nvSpPr>
        <p:spPr>
          <a:xfrm>
            <a:off x="624240" y="2084760"/>
            <a:ext cx="5486040" cy="251640"/>
          </a:xfrm>
          <a:prstGeom prst="rect">
            <a:avLst/>
          </a:prstGeom>
          <a:noFill/>
          <a:ln w="0">
            <a:noFill/>
          </a:ln>
        </p:spPr>
        <p:txBody>
          <a:bodyPr lIns="0" rIns="0" tIns="0" bIns="0" anchor="b">
            <a:noAutofit/>
          </a:bodyPr>
          <a:p>
            <a:pPr>
              <a:lnSpc>
                <a:spcPct val="100000"/>
              </a:lnSpc>
              <a:spcBef>
                <a:spcPts val="266"/>
              </a:spcBef>
              <a:spcAft>
                <a:spcPts val="1599"/>
              </a:spcAft>
              <a:buNone/>
              <a:tabLst>
                <a:tab algn="l" pos="0"/>
              </a:tabLst>
            </a:pPr>
            <a:r>
              <a:rPr b="0" lang="en-US" sz="1200" spc="-1" strike="noStrike">
                <a:solidFill>
                  <a:srgbClr val="000000"/>
                </a:solidFill>
                <a:latin typeface="Arial"/>
              </a:rPr>
              <a:t>MM.DD.YYYY  |  Presenter’s Name, Title (optional)</a:t>
            </a:r>
            <a:endParaRPr b="1" lang="en-US" sz="1200" spc="-1" strike="noStrike">
              <a:solidFill>
                <a:srgbClr val="41c363"/>
              </a:solidFill>
              <a:latin typeface="Arial Narrow"/>
            </a:endParaRPr>
          </a:p>
        </p:txBody>
      </p:sp>
      <p:pic>
        <p:nvPicPr>
          <p:cNvPr id="8" name="Picture 9" descr=""/>
          <p:cNvPicPr/>
          <p:nvPr/>
        </p:nvPicPr>
        <p:blipFill>
          <a:blip r:embed="rId6"/>
          <a:stretch/>
        </p:blipFill>
        <p:spPr>
          <a:xfrm>
            <a:off x="9628560" y="1965240"/>
            <a:ext cx="2330640" cy="289440"/>
          </a:xfrm>
          <a:prstGeom prst="rect">
            <a:avLst/>
          </a:prstGeom>
          <a:ln w="0">
            <a:noFill/>
          </a:ln>
        </p:spPr>
      </p:pic>
      <p:sp>
        <p:nvSpPr>
          <p:cNvPr id="9" name="PlaceHolder 4"/>
          <p:cNvSpPr>
            <a:spLocks noGrp="1"/>
          </p:cNvSpPr>
          <p:nvPr>
            <p:ph type="title"/>
          </p:nvPr>
        </p:nvSpPr>
        <p:spPr>
          <a:xfrm>
            <a:off x="623520" y="357840"/>
            <a:ext cx="10368000" cy="716040"/>
          </a:xfrm>
          <a:prstGeom prst="rect">
            <a:avLst/>
          </a:prstGeom>
          <a:noFill/>
          <a:ln w="0">
            <a:noFill/>
          </a:ln>
        </p:spPr>
        <p:txBody>
          <a:bodyPr lIns="0" rIns="0" tIns="0" bIns="0" anchor="t">
            <a:noAutofit/>
          </a:bodyPr>
          <a:p>
            <a:pPr>
              <a:lnSpc>
                <a:spcPct val="85000"/>
              </a:lnSpc>
              <a:buNone/>
            </a:pPr>
            <a:r>
              <a:rPr b="0" lang="de-DE" sz="3000" spc="-1" strike="noStrike">
                <a:solidFill>
                  <a:srgbClr val="41c363"/>
                </a:solidFill>
                <a:latin typeface="Arial Narrow"/>
              </a:rPr>
              <a:t>Mastertitelformat bearbeiten</a:t>
            </a:r>
            <a:endParaRPr b="0" lang="en-US" sz="3000" spc="-1" strike="noStrike">
              <a:solidFill>
                <a:srgbClr val="000000"/>
              </a:solidFill>
              <a:latin typeface="Arial"/>
            </a:endParaRPr>
          </a:p>
        </p:txBody>
      </p:sp>
      <p:pic>
        <p:nvPicPr>
          <p:cNvPr id="10" name="Picture 12" descr=""/>
          <p:cNvPicPr/>
          <p:nvPr/>
        </p:nvPicPr>
        <p:blipFill>
          <a:blip r:embed="rId7"/>
          <a:stretch/>
        </p:blipFill>
        <p:spPr>
          <a:xfrm>
            <a:off x="6939360" y="1874880"/>
            <a:ext cx="2418120" cy="4197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Picture 9" descr=""/>
          <p:cNvPicPr/>
          <p:nvPr/>
        </p:nvPicPr>
        <p:blipFill>
          <a:blip r:embed="rId2"/>
          <a:srcRect l="0" t="74417" r="61165" b="0"/>
          <a:stretch/>
        </p:blipFill>
        <p:spPr>
          <a:xfrm>
            <a:off x="281520" y="254880"/>
            <a:ext cx="341640" cy="660960"/>
          </a:xfrm>
          <a:prstGeom prst="rect">
            <a:avLst/>
          </a:prstGeom>
          <a:ln w="0">
            <a:noFill/>
          </a:ln>
        </p:spPr>
      </p:pic>
      <p:pic>
        <p:nvPicPr>
          <p:cNvPr id="48" name="Picture 8" descr=""/>
          <p:cNvPicPr/>
          <p:nvPr/>
        </p:nvPicPr>
        <p:blipFill>
          <a:blip r:embed="rId3"/>
          <a:stretch/>
        </p:blipFill>
        <p:spPr>
          <a:xfrm>
            <a:off x="10667160" y="246240"/>
            <a:ext cx="1403640" cy="174240"/>
          </a:xfrm>
          <a:prstGeom prst="rect">
            <a:avLst/>
          </a:prstGeom>
          <a:ln w="0">
            <a:noFill/>
          </a:ln>
        </p:spPr>
      </p:pic>
      <p:pic>
        <p:nvPicPr>
          <p:cNvPr id="49" name="Picture 10" descr=""/>
          <p:cNvPicPr/>
          <p:nvPr/>
        </p:nvPicPr>
        <p:blipFill>
          <a:blip r:embed="rId4"/>
          <a:stretch/>
        </p:blipFill>
        <p:spPr>
          <a:xfrm>
            <a:off x="10667160" y="475200"/>
            <a:ext cx="1403640" cy="243360"/>
          </a:xfrm>
          <a:prstGeom prst="rect">
            <a:avLst/>
          </a:prstGeom>
          <a:ln w="0">
            <a:noFill/>
          </a:ln>
        </p:spPr>
      </p:pic>
      <p:sp>
        <p:nvSpPr>
          <p:cNvPr id="50"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51"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000" spc="-1" strike="noStrike">
                <a:solidFill>
                  <a:srgbClr val="41c363"/>
                </a:solidFill>
                <a:latin typeface="Arial Narrow"/>
              </a:rPr>
              <a:t>Mastertitelformat bearbeiten</a:t>
            </a:r>
            <a:endParaRPr b="0" lang="en-US" sz="3000" spc="-1" strike="noStrike">
              <a:solidFill>
                <a:srgbClr val="000000"/>
              </a:solidFill>
              <a:latin typeface="Arial"/>
            </a:endParaRPr>
          </a:p>
        </p:txBody>
      </p:sp>
      <p:sp>
        <p:nvSpPr>
          <p:cNvPr id="52" name="PlaceHolder 2"/>
          <p:cNvSpPr>
            <a:spLocks noGrp="1"/>
          </p:cNvSpPr>
          <p:nvPr>
            <p:ph type="sldNum" idx="1"/>
          </p:nvPr>
        </p:nvSpPr>
        <p:spPr>
          <a:xfrm>
            <a:off x="187920" y="6521400"/>
            <a:ext cx="328680" cy="16308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83139BC3-07F1-4293-BE8B-DF0D796DFD87}" type="slidenum">
              <a:rPr b="0" lang="en-US" sz="1070" spc="-1" strike="noStrike">
                <a:solidFill>
                  <a:srgbClr val="919191"/>
                </a:solidFill>
                <a:latin typeface="Arial"/>
              </a:rPr>
              <a:t>&lt;number&gt;</a:t>
            </a:fld>
            <a:endParaRPr b="0" lang="en-US" sz="1070" spc="-1" strike="noStrike">
              <a:latin typeface="Times New Roman"/>
            </a:endParaRPr>
          </a:p>
        </p:txBody>
      </p:sp>
      <p:sp>
        <p:nvSpPr>
          <p:cNvPr id="5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660" spc="-1" strike="noStrike">
                <a:solidFill>
                  <a:srgbClr val="41c363"/>
                </a:solidFill>
                <a:latin typeface="Arial Narrow"/>
              </a:rPr>
              <a:t>Click to edit the outline text format</a:t>
            </a:r>
            <a:endParaRPr b="1" lang="en-US" sz="2660" spc="-1" strike="noStrike">
              <a:solidFill>
                <a:srgbClr val="41c363"/>
              </a:solidFill>
              <a:latin typeface="Arial Narrow"/>
            </a:endParaRPr>
          </a:p>
          <a:p>
            <a:pPr lvl="1" marL="864000" indent="-324000">
              <a:spcBef>
                <a:spcPts val="1134"/>
              </a:spcBef>
              <a:buClr>
                <a:srgbClr val="000000"/>
              </a:buClr>
              <a:buSzPct val="75000"/>
              <a:buFont typeface="Symbol" charset="2"/>
              <a:buChar char=""/>
            </a:pPr>
            <a:r>
              <a:rPr b="0" lang="en-US" sz="2130" spc="-1" strike="noStrike">
                <a:solidFill>
                  <a:srgbClr val="000000"/>
                </a:solidFill>
                <a:latin typeface="Arial"/>
              </a:rPr>
              <a:t>Second Outline Level</a:t>
            </a:r>
            <a:endParaRPr b="0" lang="en-US" sz="213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 name="Picture 9" descr=""/>
          <p:cNvPicPr/>
          <p:nvPr/>
        </p:nvPicPr>
        <p:blipFill>
          <a:blip r:embed="rId2"/>
          <a:srcRect l="0" t="74417" r="61165" b="0"/>
          <a:stretch/>
        </p:blipFill>
        <p:spPr>
          <a:xfrm>
            <a:off x="281520" y="254880"/>
            <a:ext cx="341640" cy="660960"/>
          </a:xfrm>
          <a:prstGeom prst="rect">
            <a:avLst/>
          </a:prstGeom>
          <a:ln w="0">
            <a:noFill/>
          </a:ln>
        </p:spPr>
      </p:pic>
      <p:pic>
        <p:nvPicPr>
          <p:cNvPr id="91" name="Picture 8" descr=""/>
          <p:cNvPicPr/>
          <p:nvPr/>
        </p:nvPicPr>
        <p:blipFill>
          <a:blip r:embed="rId3"/>
          <a:stretch/>
        </p:blipFill>
        <p:spPr>
          <a:xfrm>
            <a:off x="10667160" y="246240"/>
            <a:ext cx="1403640" cy="174240"/>
          </a:xfrm>
          <a:prstGeom prst="rect">
            <a:avLst/>
          </a:prstGeom>
          <a:ln w="0">
            <a:noFill/>
          </a:ln>
        </p:spPr>
      </p:pic>
      <p:pic>
        <p:nvPicPr>
          <p:cNvPr id="92" name="Picture 10" descr=""/>
          <p:cNvPicPr/>
          <p:nvPr/>
        </p:nvPicPr>
        <p:blipFill>
          <a:blip r:embed="rId4"/>
          <a:stretch/>
        </p:blipFill>
        <p:spPr>
          <a:xfrm>
            <a:off x="10667160" y="475200"/>
            <a:ext cx="1403640" cy="243360"/>
          </a:xfrm>
          <a:prstGeom prst="rect">
            <a:avLst/>
          </a:prstGeom>
          <a:ln w="0">
            <a:noFill/>
          </a:ln>
        </p:spPr>
      </p:pic>
      <p:sp>
        <p:nvSpPr>
          <p:cNvPr id="93" name="Straight Connector 12"/>
          <p:cNvSpPr/>
          <p:nvPr/>
        </p:nvSpPr>
        <p:spPr>
          <a:xfrm flipH="1">
            <a:off x="10545840" y="811080"/>
            <a:ext cx="164592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94"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000" spc="-1" strike="noStrike">
                <a:solidFill>
                  <a:srgbClr val="41c363"/>
                </a:solidFill>
                <a:latin typeface="Arial Narrow"/>
              </a:rPr>
              <a:t>Mastertitelformat bearbeiten</a:t>
            </a:r>
            <a:endParaRPr b="0" lang="en-US" sz="3000" spc="-1" strike="noStrike">
              <a:solidFill>
                <a:srgbClr val="000000"/>
              </a:solidFill>
              <a:latin typeface="Arial"/>
            </a:endParaRPr>
          </a:p>
        </p:txBody>
      </p:sp>
      <p:sp>
        <p:nvSpPr>
          <p:cNvPr id="95" name="PlaceHolder 2"/>
          <p:cNvSpPr>
            <a:spLocks noGrp="1"/>
          </p:cNvSpPr>
          <p:nvPr>
            <p:ph type="sldNum" idx="2"/>
          </p:nvPr>
        </p:nvSpPr>
        <p:spPr>
          <a:xfrm>
            <a:off x="187920" y="6521400"/>
            <a:ext cx="328680" cy="16308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55A4F70A-B7EE-4D6F-8DA6-E6F10A64A393}" type="slidenum">
              <a:rPr b="0" lang="en-US" sz="1070" spc="-1" strike="noStrike">
                <a:solidFill>
                  <a:srgbClr val="919191"/>
                </a:solidFill>
                <a:latin typeface="Arial"/>
              </a:rPr>
              <a:t>&lt;number&gt;</a:t>
            </a:fld>
            <a:endParaRPr b="0" lang="en-US" sz="1070" spc="-1" strike="noStrike">
              <a:latin typeface="Times New Roman"/>
            </a:endParaRPr>
          </a:p>
        </p:txBody>
      </p:sp>
      <p:sp>
        <p:nvSpPr>
          <p:cNvPr id="96" name="PlaceHolder 3"/>
          <p:cNvSpPr>
            <a:spLocks noGrp="1"/>
          </p:cNvSpPr>
          <p:nvPr>
            <p:ph type="body"/>
          </p:nvPr>
        </p:nvSpPr>
        <p:spPr>
          <a:xfrm>
            <a:off x="624240" y="2084760"/>
            <a:ext cx="10366920" cy="42246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Mastertextformat bearbeiten</a:t>
            </a:r>
            <a:endParaRPr b="1" lang="en-US" sz="240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Zweite Ebene</a:t>
            </a:r>
            <a:endParaRPr b="1" lang="en-US" sz="240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Dritte Ebene</a:t>
            </a:r>
            <a:endParaRPr b="1" lang="en-US" sz="240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0" lang="de-DE" sz="2400" spc="-1" strike="noStrike">
                <a:solidFill>
                  <a:srgbClr val="000000"/>
                </a:solidFill>
                <a:latin typeface="Arial"/>
              </a:rPr>
              <a:t>Vierte Ebene</a:t>
            </a:r>
            <a:endParaRPr b="1" lang="en-US" sz="2400" spc="-1" strike="noStrike">
              <a:solidFill>
                <a:srgbClr val="41c363"/>
              </a:solidFill>
              <a:latin typeface="Arial Narrow"/>
            </a:endParaRPr>
          </a:p>
          <a:p>
            <a:pPr>
              <a:lnSpc>
                <a:spcPct val="100000"/>
              </a:lnSpc>
              <a:spcBef>
                <a:spcPts val="266"/>
              </a:spcBef>
              <a:spcAft>
                <a:spcPts val="1599"/>
              </a:spcAft>
              <a:buNone/>
              <a:tabLst>
                <a:tab algn="l" pos="0"/>
              </a:tabLst>
            </a:pPr>
            <a:r>
              <a:rPr b="0" lang="de-DE" sz="2400" spc="-1" strike="noStrike">
                <a:solidFill>
                  <a:srgbClr val="000000"/>
                </a:solidFill>
                <a:latin typeface="Arial"/>
              </a:rPr>
              <a:t>Fünfte Ebene</a:t>
            </a:r>
            <a:endParaRPr b="1" lang="en-US" sz="2400" spc="-1" strike="noStrike">
              <a:solidFill>
                <a:srgbClr val="41c363"/>
              </a:solidFill>
              <a:latin typeface="Arial Narrow"/>
            </a:endParaRPr>
          </a:p>
        </p:txBody>
      </p:sp>
      <p:sp>
        <p:nvSpPr>
          <p:cNvPr id="97" name="PlaceHolder 4"/>
          <p:cNvSpPr>
            <a:spLocks noGrp="1"/>
          </p:cNvSpPr>
          <p:nvPr>
            <p:ph type="body"/>
          </p:nvPr>
        </p:nvSpPr>
        <p:spPr>
          <a:xfrm>
            <a:off x="624240" y="1172880"/>
            <a:ext cx="8534160" cy="338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Mastertextformat bearbeiten</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Zweite Ebene</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Dritte Ebene</a:t>
            </a:r>
            <a:endParaRPr b="1" lang="en-US" sz="2660" spc="-1" strike="noStrike">
              <a:solidFill>
                <a:srgbClr val="41c363"/>
              </a:solidFill>
              <a:latin typeface="Arial Narrow"/>
            </a:endParaRPr>
          </a:p>
          <a:p>
            <a:pPr marL="432000" indent="-324000">
              <a:spcBef>
                <a:spcPts val="1417"/>
              </a:spcBef>
              <a:buClr>
                <a:srgbClr val="000000"/>
              </a:buClr>
              <a:buSzPct val="45000"/>
              <a:buFont typeface="Wingdings" charset="2"/>
              <a:buChar char=""/>
            </a:pPr>
            <a:r>
              <a:rPr b="1" lang="de-DE" sz="2660" spc="-1" strike="noStrike">
                <a:solidFill>
                  <a:srgbClr val="41c363"/>
                </a:solidFill>
                <a:latin typeface="Arial Narrow"/>
              </a:rPr>
              <a:t>Vierte Ebene</a:t>
            </a:r>
            <a:endParaRPr b="1" lang="en-US" sz="2660" spc="-1" strike="noStrike">
              <a:solidFill>
                <a:srgbClr val="41c363"/>
              </a:solidFill>
              <a:latin typeface="Arial Narrow"/>
            </a:endParaRPr>
          </a:p>
          <a:p>
            <a:pPr>
              <a:lnSpc>
                <a:spcPct val="100000"/>
              </a:lnSpc>
              <a:spcBef>
                <a:spcPts val="266"/>
              </a:spcBef>
              <a:spcAft>
                <a:spcPts val="1599"/>
              </a:spcAft>
              <a:buNone/>
              <a:tabLst>
                <a:tab algn="l" pos="0"/>
              </a:tabLst>
            </a:pPr>
            <a:r>
              <a:rPr b="1" lang="de-DE" sz="2660" spc="-1" strike="noStrike">
                <a:solidFill>
                  <a:srgbClr val="41c363"/>
                </a:solidFill>
                <a:latin typeface="Arial Narrow"/>
              </a:rPr>
              <a:t>Fünfte Ebene</a:t>
            </a:r>
            <a:endParaRPr b="1" lang="en-US" sz="2660" spc="-1" strike="noStrike">
              <a:solidFill>
                <a:srgbClr val="41c363"/>
              </a:solidFill>
              <a:latin typeface="Arial Narrow"/>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hyperlink" Target="mailto:michael.hierl@avnet.eu" TargetMode="External"/><Relationship Id="rId2" Type="http://schemas.openxmlformats.org/officeDocument/2006/relationships/image" Target="../media/image13.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24240" y="270000"/>
            <a:ext cx="11491200" cy="716040"/>
          </a:xfrm>
          <a:prstGeom prst="rect">
            <a:avLst/>
          </a:prstGeom>
          <a:noFill/>
          <a:ln w="0">
            <a:noFill/>
          </a:ln>
        </p:spPr>
        <p:txBody>
          <a:bodyPr lIns="0" rIns="0" tIns="0" bIns="0" anchor="t">
            <a:noAutofit/>
          </a:bodyPr>
          <a:p>
            <a:pPr>
              <a:lnSpc>
                <a:spcPct val="85000"/>
              </a:lnSpc>
              <a:buNone/>
            </a:pPr>
            <a:r>
              <a:rPr b="0" lang="en-US" sz="4400" spc="-1" strike="noStrike">
                <a:solidFill>
                  <a:srgbClr val="000000"/>
                </a:solidFill>
                <a:latin typeface="Arial Narrow"/>
              </a:rPr>
              <a:t>TuxPipes</a:t>
            </a:r>
            <a:br>
              <a:rPr sz="3000"/>
            </a:br>
            <a:br>
              <a:rPr sz="3200"/>
            </a:br>
            <a:br>
              <a:rPr sz="3200"/>
            </a:br>
            <a:r>
              <a:rPr b="0" lang="en-US" sz="1600" spc="-1" strike="noStrike">
                <a:solidFill>
                  <a:srgbClr val="c00000"/>
                </a:solidFill>
                <a:latin typeface="Arial Narrow"/>
              </a:rPr>
              <a:t>  </a:t>
            </a:r>
            <a:br>
              <a:rPr sz="3200"/>
            </a:br>
            <a:br>
              <a:rPr sz="3200"/>
            </a:br>
            <a:r>
              <a:rPr b="0" lang="en-US" sz="1800" spc="-1" strike="noStrike" u="sng">
                <a:solidFill>
                  <a:srgbClr val="41c363"/>
                </a:solidFill>
                <a:uFillTx/>
                <a:latin typeface="Arial Narrow"/>
                <a:hlinkClick r:id="rId1"/>
              </a:rPr>
              <a:t>michael.hierl@avnet.eu</a:t>
            </a:r>
            <a:br>
              <a:rPr sz="3200"/>
            </a:br>
            <a:endParaRPr b="0" lang="en-US" sz="1800" spc="-1" strike="noStrike">
              <a:solidFill>
                <a:srgbClr val="000000"/>
              </a:solidFill>
              <a:latin typeface="Arial"/>
            </a:endParaRPr>
          </a:p>
        </p:txBody>
      </p:sp>
      <p:sp>
        <p:nvSpPr>
          <p:cNvPr id="141" name="PlaceHolder 2"/>
          <p:cNvSpPr>
            <a:spLocks noGrp="1"/>
          </p:cNvSpPr>
          <p:nvPr>
            <p:ph type="sldNum" idx="6"/>
          </p:nvPr>
        </p:nvSpPr>
        <p:spPr>
          <a:xfrm>
            <a:off x="0" y="6521400"/>
            <a:ext cx="327600" cy="16272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78AA37CB-F566-41C3-B304-00ED6FDBC62B}" type="slidenum">
              <a:rPr b="0" lang="en-US" sz="1070" spc="-1" strike="noStrike">
                <a:solidFill>
                  <a:srgbClr val="919191"/>
                </a:solidFill>
                <a:latin typeface="Arial"/>
              </a:rPr>
              <a:t>&lt;number&gt;</a:t>
            </a:fld>
            <a:endParaRPr b="0" lang="en-US" sz="1070" spc="-1" strike="noStrike">
              <a:latin typeface="Times New Roman"/>
            </a:endParaRPr>
          </a:p>
        </p:txBody>
      </p:sp>
      <p:pic>
        <p:nvPicPr>
          <p:cNvPr id="142" name="Bildplatzhalter 3" descr=""/>
          <p:cNvPicPr/>
          <p:nvPr/>
        </p:nvPicPr>
        <p:blipFill>
          <a:blip r:embed="rId2">
            <a:alphaModFix amt="30000"/>
          </a:blip>
          <a:stretch/>
        </p:blipFill>
        <p:spPr>
          <a:xfrm>
            <a:off x="0" y="3459240"/>
            <a:ext cx="12191760" cy="3389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24240" y="357840"/>
            <a:ext cx="9921600" cy="69120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What is TuxPipes?</a:t>
            </a:r>
            <a:endParaRPr b="0" lang="en-US" sz="3200" spc="-1" strike="noStrike">
              <a:solidFill>
                <a:srgbClr val="000000"/>
              </a:solidFill>
              <a:latin typeface="Arial"/>
            </a:endParaRPr>
          </a:p>
        </p:txBody>
      </p:sp>
      <p:sp>
        <p:nvSpPr>
          <p:cNvPr id="144" name="PlaceHolder 2"/>
          <p:cNvSpPr>
            <a:spLocks noGrp="1"/>
          </p:cNvSpPr>
          <p:nvPr>
            <p:ph/>
          </p:nvPr>
        </p:nvSpPr>
        <p:spPr>
          <a:xfrm>
            <a:off x="996840" y="1305000"/>
            <a:ext cx="10304280" cy="5082120"/>
          </a:xfrm>
          <a:prstGeom prst="rect">
            <a:avLst/>
          </a:prstGeom>
          <a:noFill/>
          <a:ln w="0">
            <a:noFill/>
          </a:ln>
        </p:spPr>
        <p:txBody>
          <a:bodyPr lIns="0" rIns="0" tIns="0" bIns="0" anchor="t">
            <a:noAutofit/>
          </a:bodyPr>
          <a:p>
            <a:pPr marL="74160">
              <a:lnSpc>
                <a:spcPct val="100000"/>
              </a:lnSpc>
              <a:buNone/>
              <a:tabLst>
                <a:tab algn="l" pos="0"/>
              </a:tabLst>
            </a:pPr>
            <a:r>
              <a:rPr b="0" lang="de-DE" sz="2800" spc="-1" strike="noStrike">
                <a:solidFill>
                  <a:srgbClr val="000000"/>
                </a:solidFill>
                <a:latin typeface="Arial"/>
              </a:rPr>
              <a:t>A python script for …</a:t>
            </a:r>
            <a:endParaRPr b="1" lang="en-US" sz="2800" spc="-1" strike="noStrike">
              <a:solidFill>
                <a:srgbClr val="41c363"/>
              </a:solidFill>
              <a:latin typeface="Arial Narrow"/>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saving</a:t>
            </a:r>
            <a:endParaRPr b="0" lang="en-US" sz="2000" spc="-1" strike="noStrike">
              <a:solidFill>
                <a:srgbClr val="000000"/>
              </a:solidFill>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editing</a:t>
            </a:r>
            <a:endParaRPr b="0" lang="en-US" sz="2000" spc="-1" strike="noStrike">
              <a:solidFill>
                <a:srgbClr val="000000"/>
              </a:solidFill>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executing</a:t>
            </a:r>
            <a:endParaRPr b="0" lang="en-US" sz="2000" spc="-1" strike="noStrike">
              <a:solidFill>
                <a:srgbClr val="000000"/>
              </a:solidFill>
              <a:latin typeface="Arial"/>
            </a:endParaRPr>
          </a:p>
          <a:p>
            <a:pPr marL="74160">
              <a:lnSpc>
                <a:spcPct val="100000"/>
              </a:lnSpc>
              <a:buNone/>
              <a:tabLst>
                <a:tab algn="l" pos="0"/>
              </a:tabLst>
            </a:pPr>
            <a:r>
              <a:rPr b="0" lang="de-DE" sz="2800" spc="-1" strike="noStrike">
                <a:solidFill>
                  <a:srgbClr val="000000"/>
                </a:solidFill>
                <a:latin typeface="Arial"/>
              </a:rPr>
              <a:t>… </a:t>
            </a:r>
            <a:r>
              <a:rPr b="0" lang="de-DE" sz="2800" spc="-1" strike="noStrike">
                <a:solidFill>
                  <a:srgbClr val="000000"/>
                </a:solidFill>
                <a:latin typeface="Arial"/>
              </a:rPr>
              <a:t>complete GStreamer pipelines or just parts of it.</a:t>
            </a:r>
            <a:endParaRPr b="1" lang="en-US" sz="2800" spc="-1" strike="noStrike">
              <a:solidFill>
                <a:srgbClr val="41c363"/>
              </a:solidFill>
              <a:latin typeface="Arial Narrow"/>
            </a:endParaRPr>
          </a:p>
          <a:p>
            <a:pPr marL="74160">
              <a:lnSpc>
                <a:spcPct val="100000"/>
              </a:lnSpc>
              <a:buNone/>
              <a:tabLst>
                <a:tab algn="l" pos="0"/>
              </a:tabLst>
            </a:pPr>
            <a:endParaRPr b="1" lang="en-US" sz="2800" spc="-1" strike="noStrike">
              <a:solidFill>
                <a:srgbClr val="41c363"/>
              </a:solidFill>
              <a:latin typeface="Arial Narrow"/>
            </a:endParaRPr>
          </a:p>
          <a:p>
            <a:pPr marL="74160">
              <a:lnSpc>
                <a:spcPct val="100000"/>
              </a:lnSpc>
              <a:buNone/>
              <a:tabLst>
                <a:tab algn="l" pos="0"/>
              </a:tabLst>
            </a:pPr>
            <a:r>
              <a:rPr b="0" lang="de-DE" sz="2800" spc="-1" strike="noStrike">
                <a:solidFill>
                  <a:srgbClr val="000000"/>
                </a:solidFill>
                <a:latin typeface="Arial"/>
              </a:rPr>
              <a:t>It works like and alias program that …</a:t>
            </a:r>
            <a:endParaRPr b="1" lang="en-US" sz="2800" spc="-1" strike="noStrike">
              <a:solidFill>
                <a:srgbClr val="41c363"/>
              </a:solidFill>
              <a:latin typeface="Arial Narrow"/>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gives long pipelines a short name</a:t>
            </a:r>
            <a:endParaRPr b="0" lang="en-US" sz="2000" spc="-1" strike="noStrike">
              <a:solidFill>
                <a:srgbClr val="000000"/>
              </a:solidFill>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can be used with variables and default values</a:t>
            </a:r>
            <a:endParaRPr b="0" lang="en-US" sz="2000" spc="-1" strike="noStrike">
              <a:solidFill>
                <a:srgbClr val="000000"/>
              </a:solidFill>
              <a:latin typeface="Arial"/>
            </a:endParaRPr>
          </a:p>
          <a:p>
            <a:pPr lvl="3" marL="1600200" indent="-457200">
              <a:lnSpc>
                <a:spcPct val="100000"/>
              </a:lnSpc>
              <a:spcBef>
                <a:spcPts val="266"/>
              </a:spcBef>
              <a:buClr>
                <a:srgbClr val="000000"/>
              </a:buClr>
              <a:buFont typeface="Wingdings" charset="2"/>
              <a:buChar char=""/>
              <a:tabLst>
                <a:tab algn="l" pos="0"/>
              </a:tabLst>
            </a:pPr>
            <a:r>
              <a:rPr b="0" lang="de-DE" sz="2000" spc="-1" strike="noStrike">
                <a:solidFill>
                  <a:srgbClr val="000000"/>
                </a:solidFill>
                <a:latin typeface="Arial"/>
              </a:rPr>
              <a:t>can combine pipelines</a:t>
            </a:r>
            <a:endParaRPr b="0" lang="en-US" sz="2000" spc="-1" strike="noStrike">
              <a:solidFill>
                <a:srgbClr val="000000"/>
              </a:solidFill>
              <a:latin typeface="Arial"/>
            </a:endParaRPr>
          </a:p>
          <a:p>
            <a:pPr marL="74160">
              <a:lnSpc>
                <a:spcPct val="100000"/>
              </a:lnSpc>
              <a:buNone/>
              <a:tabLst>
                <a:tab algn="l" pos="0"/>
              </a:tabLst>
            </a:pPr>
            <a:r>
              <a:rPr b="0" lang="de-DE" sz="2800" spc="-1" strike="noStrike">
                <a:solidFill>
                  <a:srgbClr val="000000"/>
                </a:solidFill>
                <a:latin typeface="Arial"/>
              </a:rPr>
              <a:t>… </a:t>
            </a:r>
            <a:r>
              <a:rPr b="0" lang="de-DE" sz="2800" spc="-1" strike="noStrike">
                <a:solidFill>
                  <a:srgbClr val="000000"/>
                </a:solidFill>
                <a:latin typeface="Arial"/>
              </a:rPr>
              <a:t>to execute a desired GStreamer command.</a:t>
            </a:r>
            <a:endParaRPr b="1" lang="en-US" sz="2800" spc="-1" strike="noStrike">
              <a:solidFill>
                <a:srgbClr val="41c363"/>
              </a:solidFill>
              <a:latin typeface="Arial Narrow"/>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par>
                          <p:cTn id="7" fill="hold">
                            <p:stCondLst>
                              <p:cond delay="0"/>
                            </p:stCondLst>
                            <p:childTnLst>
                              <p:par>
                                <p:cTn id="8" nodeType="afterEffect" fill="hold" presetClass="entr" presetID="1">
                                  <p:stCondLst>
                                    <p:cond delay="500"/>
                                  </p:stCondLst>
                                  <p:childTnLst>
                                    <p:set>
                                      <p:cBhvr>
                                        <p:cTn id="9" dur="1" fill="hold">
                                          <p:stCondLst>
                                            <p:cond delay="0"/>
                                          </p:stCondLst>
                                        </p:cTn>
                                        <p:tgtEl>
                                          <p:spTgt spid="144">
                                            <p:txEl>
                                              <p:pRg st="1" end="1"/>
                                            </p:txEl>
                                          </p:spTgt>
                                        </p:tgtEl>
                                        <p:attrNameLst>
                                          <p:attrName>style.visibility</p:attrName>
                                        </p:attrNameLst>
                                      </p:cBhvr>
                                      <p:to>
                                        <p:strVal val="visible"/>
                                      </p:to>
                                    </p:set>
                                  </p:childTnLst>
                                </p:cTn>
                              </p:par>
                            </p:childTnLst>
                          </p:cTn>
                        </p:par>
                        <p:par>
                          <p:cTn id="10" fill="hold">
                            <p:stCondLst>
                              <p:cond delay="500"/>
                            </p:stCondLst>
                            <p:childTnLst>
                              <p:par>
                                <p:cTn id="11" nodeType="afterEffect" fill="hold" presetClass="entr" presetID="1">
                                  <p:stCondLst>
                                    <p:cond delay="500"/>
                                  </p:stCondLst>
                                  <p:childTnLst>
                                    <p:set>
                                      <p:cBhvr>
                                        <p:cTn id="12" dur="1" fill="hold">
                                          <p:stCondLst>
                                            <p:cond delay="0"/>
                                          </p:stCondLst>
                                        </p:cTn>
                                        <p:tgtEl>
                                          <p:spTgt spid="144">
                                            <p:txEl>
                                              <p:pRg st="2" end="2"/>
                                            </p:txEl>
                                          </p:spTgt>
                                        </p:tgtEl>
                                        <p:attrNameLst>
                                          <p:attrName>style.visibility</p:attrName>
                                        </p:attrNameLst>
                                      </p:cBhvr>
                                      <p:to>
                                        <p:strVal val="visible"/>
                                      </p:to>
                                    </p:set>
                                  </p:childTnLst>
                                </p:cTn>
                              </p:par>
                            </p:childTnLst>
                          </p:cTn>
                        </p:par>
                        <p:par>
                          <p:cTn id="13" fill="hold">
                            <p:stCondLst>
                              <p:cond delay="1000"/>
                            </p:stCondLst>
                            <p:childTnLst>
                              <p:par>
                                <p:cTn id="14" nodeType="afterEffect" fill="hold" presetClass="entr" presetID="1">
                                  <p:stCondLst>
                                    <p:cond delay="500"/>
                                  </p:stCondLst>
                                  <p:childTnLst>
                                    <p:set>
                                      <p:cBhvr>
                                        <p:cTn id="15" dur="1" fill="hold">
                                          <p:stCondLst>
                                            <p:cond delay="0"/>
                                          </p:stCondLst>
                                        </p:cTn>
                                        <p:tgtEl>
                                          <p:spTgt spid="144">
                                            <p:txEl>
                                              <p:pRg st="3" end="3"/>
                                            </p:txEl>
                                          </p:spTgt>
                                        </p:tgtEl>
                                        <p:attrNameLst>
                                          <p:attrName>style.visibility</p:attrName>
                                        </p:attrNameLst>
                                      </p:cBhvr>
                                      <p:to>
                                        <p:strVal val="visible"/>
                                      </p:to>
                                    </p:set>
                                  </p:childTnLst>
                                </p:cTn>
                              </p:par>
                            </p:childTnLst>
                          </p:cTn>
                        </p:par>
                        <p:par>
                          <p:cTn id="16" fill="hold">
                            <p:stCondLst>
                              <p:cond delay="1500"/>
                            </p:stCondLst>
                            <p:childTnLst>
                              <p:par>
                                <p:cTn id="17" nodeType="afterEffect" fill="hold" presetClass="entr" presetID="1">
                                  <p:stCondLst>
                                    <p:cond delay="500"/>
                                  </p:stCondLst>
                                  <p:childTnLst>
                                    <p:set>
                                      <p:cBhvr>
                                        <p:cTn id="18"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44">
                                            <p:txEl>
                                              <p:pRg st="6" end="6"/>
                                            </p:txEl>
                                          </p:spTgt>
                                        </p:tgtEl>
                                        <p:attrNameLst>
                                          <p:attrName>style.visibility</p:attrName>
                                        </p:attrNameLst>
                                      </p:cBhvr>
                                      <p:to>
                                        <p:strVal val="visible"/>
                                      </p:to>
                                    </p:set>
                                  </p:childTnLst>
                                </p:cTn>
                              </p:par>
                            </p:childTnLst>
                          </p:cTn>
                        </p:par>
                        <p:par>
                          <p:cTn id="23" fill="hold">
                            <p:stCondLst>
                              <p:cond delay="0"/>
                            </p:stCondLst>
                            <p:childTnLst>
                              <p:par>
                                <p:cTn id="24" nodeType="afterEffect" fill="hold" presetClass="entr" presetID="1">
                                  <p:stCondLst>
                                    <p:cond delay="500"/>
                                  </p:stCondLst>
                                  <p:childTnLst>
                                    <p:set>
                                      <p:cBhvr>
                                        <p:cTn id="25" dur="1" fill="hold">
                                          <p:stCondLst>
                                            <p:cond delay="0"/>
                                          </p:stCondLst>
                                        </p:cTn>
                                        <p:tgtEl>
                                          <p:spTgt spid="144">
                                            <p:txEl>
                                              <p:pRg st="7" end="7"/>
                                            </p:txEl>
                                          </p:spTgt>
                                        </p:tgtEl>
                                        <p:attrNameLst>
                                          <p:attrName>style.visibility</p:attrName>
                                        </p:attrNameLst>
                                      </p:cBhvr>
                                      <p:to>
                                        <p:strVal val="visible"/>
                                      </p:to>
                                    </p:set>
                                  </p:childTnLst>
                                </p:cTn>
                              </p:par>
                            </p:childTnLst>
                          </p:cTn>
                        </p:par>
                        <p:par>
                          <p:cTn id="26" fill="hold">
                            <p:stCondLst>
                              <p:cond delay="500"/>
                            </p:stCondLst>
                            <p:childTnLst>
                              <p:par>
                                <p:cTn id="27" nodeType="afterEffect" fill="hold" presetClass="entr" presetID="1">
                                  <p:stCondLst>
                                    <p:cond delay="500"/>
                                  </p:stCondLst>
                                  <p:childTnLst>
                                    <p:set>
                                      <p:cBhvr>
                                        <p:cTn id="28" dur="1" fill="hold">
                                          <p:stCondLst>
                                            <p:cond delay="0"/>
                                          </p:stCondLst>
                                        </p:cTn>
                                        <p:tgtEl>
                                          <p:spTgt spid="144">
                                            <p:txEl>
                                              <p:pRg st="8" end="8"/>
                                            </p:txEl>
                                          </p:spTgt>
                                        </p:tgtEl>
                                        <p:attrNameLst>
                                          <p:attrName>style.visibility</p:attrName>
                                        </p:attrNameLst>
                                      </p:cBhvr>
                                      <p:to>
                                        <p:strVal val="visible"/>
                                      </p:to>
                                    </p:set>
                                  </p:childTnLst>
                                </p:cTn>
                              </p:par>
                            </p:childTnLst>
                          </p:cTn>
                        </p:par>
                        <p:par>
                          <p:cTn id="29" fill="hold">
                            <p:stCondLst>
                              <p:cond delay="1000"/>
                            </p:stCondLst>
                            <p:childTnLst>
                              <p:par>
                                <p:cTn id="30" nodeType="afterEffect" fill="hold" presetClass="entr" presetID="1">
                                  <p:stCondLst>
                                    <p:cond delay="500"/>
                                  </p:stCondLst>
                                  <p:childTnLst>
                                    <p:set>
                                      <p:cBhvr>
                                        <p:cTn id="31" dur="1" fill="hold">
                                          <p:stCondLst>
                                            <p:cond delay="0"/>
                                          </p:stCondLst>
                                        </p:cTn>
                                        <p:tgtEl>
                                          <p:spTgt spid="144">
                                            <p:txEl>
                                              <p:pRg st="9" end="9"/>
                                            </p:txEl>
                                          </p:spTgt>
                                        </p:tgtEl>
                                        <p:attrNameLst>
                                          <p:attrName>style.visibility</p:attrName>
                                        </p:attrNameLst>
                                      </p:cBhvr>
                                      <p:to>
                                        <p:strVal val="visible"/>
                                      </p:to>
                                    </p:set>
                                  </p:childTnLst>
                                </p:cTn>
                              </p:par>
                            </p:childTnLst>
                          </p:cTn>
                        </p:par>
                        <p:par>
                          <p:cTn id="32" fill="hold">
                            <p:stCondLst>
                              <p:cond delay="1500"/>
                            </p:stCondLst>
                            <p:childTnLst>
                              <p:par>
                                <p:cTn id="33" nodeType="afterEffect" fill="hold" presetClass="entr" presetID="1">
                                  <p:stCondLst>
                                    <p:cond delay="500"/>
                                  </p:stCondLst>
                                  <p:childTnLst>
                                    <p:set>
                                      <p:cBhvr>
                                        <p:cTn id="34"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000" spc="-1" strike="noStrike">
                <a:solidFill>
                  <a:srgbClr val="41c363"/>
                </a:solidFill>
                <a:latin typeface="Arial Narrow"/>
              </a:rPr>
              <a:t>How to use it? – commands </a:t>
            </a:r>
            <a:endParaRPr b="0" lang="en-US" sz="3000" spc="-1" strike="noStrike">
              <a:solidFill>
                <a:srgbClr val="000000"/>
              </a:solidFill>
              <a:latin typeface="Arial"/>
            </a:endParaRPr>
          </a:p>
        </p:txBody>
      </p:sp>
      <p:sp>
        <p:nvSpPr>
          <p:cNvPr id="146" name="PlaceHolder 2"/>
          <p:cNvSpPr>
            <a:spLocks noGrp="1"/>
          </p:cNvSpPr>
          <p:nvPr>
            <p:ph type="sldNum" idx="7"/>
          </p:nvPr>
        </p:nvSpPr>
        <p:spPr>
          <a:xfrm>
            <a:off x="187920" y="6521400"/>
            <a:ext cx="328680" cy="163080"/>
          </a:xfrm>
          <a:prstGeom prst="rect">
            <a:avLst/>
          </a:prstGeom>
          <a:noFill/>
          <a:ln w="0">
            <a:noFill/>
          </a:ln>
        </p:spPr>
        <p:txBody>
          <a:bodyPr lIns="0" rIns="0" tIns="0" bIns="0" anchor="t">
            <a:noAutofit/>
          </a:bodyPr>
          <a:lstStyle>
            <a:lvl1pPr>
              <a:lnSpc>
                <a:spcPct val="100000"/>
              </a:lnSpc>
              <a:buNone/>
              <a:defRPr b="0" lang="en-US" sz="1070" spc="-1" strike="noStrike">
                <a:solidFill>
                  <a:srgbClr val="919191"/>
                </a:solidFill>
                <a:latin typeface="Arial"/>
              </a:defRPr>
            </a:lvl1pPr>
          </a:lstStyle>
          <a:p>
            <a:pPr>
              <a:lnSpc>
                <a:spcPct val="100000"/>
              </a:lnSpc>
              <a:buNone/>
            </a:pPr>
            <a:fld id="{19073903-6C38-4B49-8B1F-CE699C445ED0}" type="slidenum">
              <a:rPr b="0" lang="en-US" sz="1070" spc="-1" strike="noStrike">
                <a:solidFill>
                  <a:srgbClr val="919191"/>
                </a:solidFill>
                <a:latin typeface="Arial"/>
              </a:rPr>
              <a:t>&lt;number&gt;</a:t>
            </a:fld>
            <a:endParaRPr b="0" lang="en-US" sz="1070" spc="-1" strike="noStrike">
              <a:latin typeface="Times New Roman"/>
            </a:endParaRPr>
          </a:p>
        </p:txBody>
      </p:sp>
      <p:sp>
        <p:nvSpPr>
          <p:cNvPr id="147" name="Content Placeholder 2"/>
          <p:cNvSpPr/>
          <p:nvPr/>
        </p:nvSpPr>
        <p:spPr>
          <a:xfrm>
            <a:off x="996840" y="1305000"/>
            <a:ext cx="10304280" cy="5082120"/>
          </a:xfrm>
          <a:prstGeom prst="rect">
            <a:avLst/>
          </a:prstGeom>
          <a:noFill/>
          <a:ln w="0">
            <a:noFill/>
          </a:ln>
        </p:spPr>
        <p:style>
          <a:lnRef idx="0"/>
          <a:fillRef idx="0"/>
          <a:effectRef idx="0"/>
          <a:fontRef idx="minor"/>
        </p:style>
        <p:txBody>
          <a:bodyPr lIns="0" rIns="0" tIns="0" bIns="0" anchor="t">
            <a:noAutofit/>
          </a:bodyPr>
          <a:p>
            <a:pPr lvl="1" marL="531360" indent="-457200">
              <a:lnSpc>
                <a:spcPct val="100000"/>
              </a:lnSpc>
              <a:buClr>
                <a:srgbClr val="000000"/>
              </a:buClr>
              <a:buFont typeface="Arial"/>
              <a:buChar char="•"/>
            </a:pPr>
            <a:r>
              <a:rPr b="0" lang="de-DE" sz="2800" spc="-1" strike="noStrike">
                <a:solidFill>
                  <a:srgbClr val="000000"/>
                </a:solidFill>
                <a:latin typeface="Arial"/>
              </a:rPr>
              <a:t>Run the script like any other python script</a:t>
            </a:r>
            <a:br>
              <a:rPr sz="2800"/>
            </a:br>
            <a:r>
              <a:rPr b="0" lang="de-DE" sz="2800" spc="-1" strike="noStrike">
                <a:solidFill>
                  <a:srgbClr val="000000"/>
                </a:solidFill>
                <a:latin typeface="Arial"/>
              </a:rPr>
              <a:t>	</a:t>
            </a:r>
            <a:r>
              <a:rPr b="0" lang="de-DE" sz="2800" spc="-1" strike="noStrike">
                <a:solidFill>
                  <a:srgbClr val="000000"/>
                </a:solidFill>
                <a:latin typeface="Arial"/>
              </a:rPr>
              <a:t>$ python tuxpipes.py</a:t>
            </a:r>
            <a:endParaRPr b="0" lang="en-US" sz="2800" spc="-1" strike="noStrike">
              <a:latin typeface="Arial"/>
            </a:endParaRPr>
          </a:p>
          <a:p>
            <a:pPr>
              <a:lnSpc>
                <a:spcPct val="100000"/>
              </a:lnSpc>
              <a:buNone/>
            </a:pPr>
            <a:endParaRPr b="0" lang="en-US" sz="2800" spc="-1" strike="noStrike">
              <a:latin typeface="Arial"/>
            </a:endParaRPr>
          </a:p>
          <a:p>
            <a:pPr lvl="1" marL="531360" indent="-457200">
              <a:lnSpc>
                <a:spcPct val="100000"/>
              </a:lnSpc>
              <a:buClr>
                <a:srgbClr val="000000"/>
              </a:buClr>
              <a:buFont typeface="Arial"/>
              <a:buChar char="•"/>
            </a:pPr>
            <a:r>
              <a:rPr b="0" lang="de-DE" sz="2800" spc="-1" strike="noStrike">
                <a:solidFill>
                  <a:srgbClr val="000000"/>
                </a:solidFill>
                <a:latin typeface="Arial"/>
              </a:rPr>
              <a:t>You can use different command line arguments</a:t>
            </a:r>
            <a:endParaRPr b="0" lang="en-US" sz="280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rPr>
              <a:t>--add</a:t>
            </a:r>
            <a:r>
              <a:rPr b="0" lang="de-DE" sz="2530" spc="-1" strike="noStrike">
                <a:solidFill>
                  <a:srgbClr val="000000"/>
                </a:solidFill>
                <a:latin typeface="Arial"/>
              </a:rPr>
              <a:t>	</a:t>
            </a:r>
            <a:r>
              <a:rPr b="0" lang="de-DE" sz="2530" spc="-1" strike="noStrike">
                <a:solidFill>
                  <a:srgbClr val="000000"/>
                </a:solidFill>
                <a:latin typeface="Arial"/>
              </a:rPr>
              <a:t>	</a:t>
            </a:r>
            <a:r>
              <a:rPr b="0" lang="de-DE" sz="2530" spc="-1" strike="noStrike">
                <a:solidFill>
                  <a:srgbClr val="000000"/>
                </a:solidFill>
                <a:latin typeface="Arial"/>
              </a:rPr>
              <a:t>to add a new pipeline to be used later</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rPr>
              <a:t>--delete</a:t>
            </a:r>
            <a:r>
              <a:rPr b="0" lang="de-DE" sz="2530" spc="-1" strike="noStrike">
                <a:solidFill>
                  <a:srgbClr val="000000"/>
                </a:solidFill>
                <a:latin typeface="Arial"/>
              </a:rPr>
              <a:t>	</a:t>
            </a:r>
            <a:r>
              <a:rPr b="0" lang="de-DE" sz="2530" spc="-1" strike="noStrike">
                <a:solidFill>
                  <a:srgbClr val="000000"/>
                </a:solidFill>
                <a:latin typeface="Arial"/>
              </a:rPr>
              <a:t>will remove a pipeline with a provided name</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rPr>
              <a:t>--rename  </a:t>
            </a:r>
            <a:r>
              <a:rPr b="0" lang="de-DE" sz="2530" spc="-1" strike="noStrike">
                <a:solidFill>
                  <a:srgbClr val="000000"/>
                </a:solidFill>
                <a:latin typeface="Arial"/>
              </a:rPr>
              <a:t>	</a:t>
            </a:r>
            <a:r>
              <a:rPr b="0" lang="de-DE" sz="2530" spc="-1" strike="noStrike">
                <a:solidFill>
                  <a:srgbClr val="000000"/>
                </a:solidFill>
                <a:latin typeface="Arial"/>
              </a:rPr>
              <a:t>will change the name of a pipeline</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rPr>
              <a:t>--list</a:t>
            </a:r>
            <a:r>
              <a:rPr b="0" lang="de-DE" sz="2530" spc="-1" strike="noStrike">
                <a:solidFill>
                  <a:srgbClr val="000000"/>
                </a:solidFill>
                <a:latin typeface="Arial"/>
              </a:rPr>
              <a:t>	</a:t>
            </a:r>
            <a:r>
              <a:rPr b="0" lang="de-DE" sz="2530" spc="-1" strike="noStrike">
                <a:solidFill>
                  <a:srgbClr val="000000"/>
                </a:solidFill>
                <a:latin typeface="Arial"/>
              </a:rPr>
              <a:t>	</a:t>
            </a:r>
            <a:r>
              <a:rPr b="0" lang="de-DE" sz="2530" spc="-1" strike="noStrike">
                <a:solidFill>
                  <a:srgbClr val="000000"/>
                </a:solidFill>
                <a:latin typeface="Arial"/>
              </a:rPr>
              <a:t>will show all available pipelines (can be filtered)</a:t>
            </a:r>
            <a:endParaRPr b="0" lang="en-US" sz="2530" spc="-1" strike="noStrike">
              <a:latin typeface="Arial"/>
            </a:endParaRPr>
          </a:p>
          <a:p>
            <a:pPr lvl="2" marL="914400" indent="-457200">
              <a:lnSpc>
                <a:spcPct val="100000"/>
              </a:lnSpc>
              <a:spcBef>
                <a:spcPts val="266"/>
              </a:spcBef>
              <a:buClr>
                <a:srgbClr val="000000"/>
              </a:buClr>
              <a:buSzPct val="65000"/>
              <a:buFont typeface="Courier New"/>
              <a:buChar char="o"/>
            </a:pPr>
            <a:r>
              <a:rPr b="0" lang="de-DE" sz="2530" spc="-1" strike="noStrike">
                <a:solidFill>
                  <a:srgbClr val="000000"/>
                </a:solidFill>
                <a:latin typeface="Arial"/>
              </a:rPr>
              <a:t>--run</a:t>
            </a:r>
            <a:r>
              <a:rPr b="0" lang="de-DE" sz="2530" spc="-1" strike="noStrike">
                <a:solidFill>
                  <a:srgbClr val="000000"/>
                </a:solidFill>
                <a:latin typeface="Arial"/>
              </a:rPr>
              <a:t>	</a:t>
            </a:r>
            <a:r>
              <a:rPr b="0" lang="de-DE" sz="2530" spc="-1" strike="noStrike">
                <a:solidFill>
                  <a:srgbClr val="000000"/>
                </a:solidFill>
                <a:latin typeface="Arial"/>
              </a:rPr>
              <a:t>	</a:t>
            </a:r>
            <a:r>
              <a:rPr b="0" lang="de-DE" sz="2530" spc="-1" strike="noStrike">
                <a:solidFill>
                  <a:srgbClr val="000000"/>
                </a:solidFill>
                <a:latin typeface="Arial"/>
              </a:rPr>
              <a:t>this will try to execute a pipeline</a:t>
            </a:r>
            <a:endParaRPr b="0" lang="en-US" sz="2530" spc="-1" strike="noStrike">
              <a:latin typeface="Arial"/>
            </a:endParaRPr>
          </a:p>
          <a:p>
            <a:pPr>
              <a:lnSpc>
                <a:spcPct val="100000"/>
              </a:lnSpc>
              <a:spcBef>
                <a:spcPts val="266"/>
              </a:spcBef>
              <a:buNone/>
            </a:pPr>
            <a:endParaRPr b="0" lang="en-US" sz="2530" spc="-1" strike="noStrike">
              <a:latin typeface="Arial"/>
            </a:endParaRPr>
          </a:p>
          <a:p>
            <a:pPr lvl="1" marL="531360" indent="-457200">
              <a:lnSpc>
                <a:spcPct val="100000"/>
              </a:lnSpc>
              <a:buClr>
                <a:srgbClr val="000000"/>
              </a:buClr>
              <a:buFont typeface="Arial"/>
              <a:buChar char="•"/>
            </a:pPr>
            <a:r>
              <a:rPr b="0" lang="de-DE" sz="2800" spc="-1" strike="noStrike">
                <a:solidFill>
                  <a:srgbClr val="000000"/>
                </a:solidFill>
                <a:latin typeface="Arial"/>
              </a:rPr>
              <a:t>For a complete list, type --help or check the docs.</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0"/>
                      </p:stCondLst>
                      <p:childTnLst>
                        <p:par>
                          <p:cTn id="38" fill="hold">
                            <p:stCondLst>
                              <p:cond delay="0"/>
                            </p:stCondLst>
                            <p:childTnLst>
                              <p:par>
                                <p:cTn id="39" nodeType="withEffect" fill="hold" presetClass="entr" presetID="1">
                                  <p:stCondLst>
                                    <p:cond delay="0"/>
                                  </p:stCondLst>
                                  <p:childTnLst>
                                    <p:set>
                                      <p:cBhvr>
                                        <p:cTn id="4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47">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47">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47">
                                            <p:txEl>
                                              <p:pRg st="4" end="4"/>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47">
                                            <p:txEl>
                                              <p:pRg st="5" end="5"/>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47">
                                            <p:txEl>
                                              <p:pRg st="6" end="6"/>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use it? – Add a pipeline (example)</a:t>
            </a:r>
            <a:endParaRPr b="0" lang="en-US" sz="3200" spc="-1" strike="noStrike">
              <a:solidFill>
                <a:srgbClr val="000000"/>
              </a:solidFill>
              <a:latin typeface="Arial"/>
            </a:endParaRPr>
          </a:p>
        </p:txBody>
      </p:sp>
      <p:sp>
        <p:nvSpPr>
          <p:cNvPr id="149" name="PlaceHolder 2"/>
          <p:cNvSpPr>
            <a:spLocks noGrp="1"/>
          </p:cNvSpPr>
          <p:nvPr>
            <p:ph/>
          </p:nvPr>
        </p:nvSpPr>
        <p:spPr>
          <a:xfrm>
            <a:off x="624240" y="1198440"/>
            <a:ext cx="10366920" cy="5110920"/>
          </a:xfrm>
          <a:prstGeom prst="rect">
            <a:avLst/>
          </a:prstGeom>
          <a:noFill/>
          <a:ln w="0">
            <a:noFill/>
          </a:ln>
        </p:spPr>
        <p:txBody>
          <a:bodyPr lIns="0" rIns="0" tIns="0" bIns="0" anchor="t">
            <a:noAutofit/>
          </a:bodyPr>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Call the script with the “add“ argument</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a:t>
            </a:r>
            <a:r>
              <a:rPr b="0" lang="de-DE" sz="1800" spc="-1" strike="noStrike">
                <a:solidFill>
                  <a:srgbClr val="ff0000"/>
                </a:solidFill>
                <a:latin typeface="Arial"/>
              </a:rPr>
              <a:t>tuxpipes.py --add </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Give the new pipeline a name</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a:t>
            </a:r>
            <a:r>
              <a:rPr b="0" lang="de-DE" sz="1800" spc="-1" strike="noStrike">
                <a:solidFill>
                  <a:srgbClr val="ff0000"/>
                </a:solidFill>
                <a:latin typeface="Arial"/>
              </a:rPr>
              <a:t>“gst</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Every part of a pipeline is seperated by a single “:“</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“gst</a:t>
            </a:r>
            <a:r>
              <a:rPr b="0" lang="de-DE" sz="1800" spc="-1" strike="noStrike">
                <a:solidFill>
                  <a:srgbClr val="ff0000"/>
                </a:solidFill>
                <a:latin typeface="Arial"/>
              </a:rPr>
              <a:t>:gst-launch-1.0 v4l2src device=/dev/video</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Variables start with a “#“ followed by the variable name and “=“ and a default value</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--add “gst:gst-launch-1.0 v4l2src device=/dev/video</a:t>
            </a:r>
            <a:r>
              <a:rPr b="0" lang="de-DE" sz="1800" spc="-1" strike="noStrike">
                <a:solidFill>
                  <a:srgbClr val="ff0000"/>
                </a:solidFill>
                <a:latin typeface="Arial"/>
              </a:rPr>
              <a:t>#NUM=0</a:t>
            </a:r>
            <a:br>
              <a:rPr sz="1800"/>
            </a:br>
            <a:br>
              <a:rPr sz="1800"/>
            </a:br>
            <a:r>
              <a:rPr b="0" lang="de-DE" sz="1800" spc="-1" strike="noStrike">
                <a:solidFill>
                  <a:srgbClr val="000000"/>
                </a:solidFill>
                <a:latin typeface="Arial"/>
              </a:rPr>
              <a:t>Note: Default values are not needed.</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The pipeline will be stored inside the “pipes.json“ file </a:t>
            </a:r>
            <a:endParaRPr b="1" lang="en-US" sz="1800" spc="-1" strike="noStrike">
              <a:solidFill>
                <a:srgbClr val="41c363"/>
              </a:solidFill>
              <a:latin typeface="Arial Narrow"/>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49">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49">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49">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4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use it? – Run a pipeline</a:t>
            </a:r>
            <a:endParaRPr b="0" lang="en-US" sz="3200" spc="-1" strike="noStrike">
              <a:solidFill>
                <a:srgbClr val="000000"/>
              </a:solidFill>
              <a:latin typeface="Arial"/>
            </a:endParaRPr>
          </a:p>
        </p:txBody>
      </p:sp>
      <p:sp>
        <p:nvSpPr>
          <p:cNvPr id="151" name="PlaceHolder 2"/>
          <p:cNvSpPr>
            <a:spLocks noGrp="1"/>
          </p:cNvSpPr>
          <p:nvPr>
            <p:ph/>
          </p:nvPr>
        </p:nvSpPr>
        <p:spPr>
          <a:xfrm>
            <a:off x="624240" y="1198440"/>
            <a:ext cx="10366920" cy="5110920"/>
          </a:xfrm>
          <a:prstGeom prst="rect">
            <a:avLst/>
          </a:prstGeom>
          <a:noFill/>
          <a:ln w="0">
            <a:noFill/>
          </a:ln>
        </p:spPr>
        <p:txBody>
          <a:bodyPr lIns="0" rIns="0" tIns="0" bIns="0" anchor="t">
            <a:noAutofit/>
          </a:bodyPr>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Call the script with the “run“ argument and ask for the “gst“ pipeline we added before</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a:t>
            </a:r>
            <a:r>
              <a:rPr b="0" lang="de-DE" sz="1800" spc="-1" strike="noStrike">
                <a:solidFill>
                  <a:srgbClr val="ff0000"/>
                </a:solidFill>
                <a:latin typeface="Arial"/>
              </a:rPr>
              <a:t>tuxpipes.py --run “gst</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To set the variables of a given pipe, do it as follows</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--run “gst</a:t>
            </a:r>
            <a:r>
              <a:rPr b="0" lang="de-DE" sz="1800" spc="-1" strike="noStrike">
                <a:solidFill>
                  <a:srgbClr val="ff0000"/>
                </a:solidFill>
                <a:latin typeface="Arial"/>
              </a:rPr>
              <a:t>:(#NUM=3)</a:t>
            </a:r>
            <a:br>
              <a:rPr sz="1800"/>
            </a:br>
            <a:br>
              <a:rPr sz="1800"/>
            </a:br>
            <a:r>
              <a:rPr b="0" lang="de-DE" sz="1800" spc="-1" strike="noStrike">
                <a:solidFill>
                  <a:srgbClr val="000000"/>
                </a:solidFill>
                <a:latin typeface="Arial"/>
              </a:rPr>
              <a:t>Brackets define a variable element. </a:t>
            </a:r>
            <a:br>
              <a:rPr sz="1800"/>
            </a:br>
            <a:r>
              <a:rPr b="0" lang="de-DE" sz="1800" spc="-1" strike="noStrike">
                <a:solidFill>
                  <a:srgbClr val="000000"/>
                </a:solidFill>
                <a:latin typeface="Arial"/>
              </a:rPr>
              <a:t>Single variables are separated by a comma</a:t>
            </a:r>
            <a:br>
              <a:rPr sz="1800"/>
            </a:br>
            <a:r>
              <a:rPr b="0" lang="de-DE" sz="1800" spc="-1" strike="noStrike">
                <a:solidFill>
                  <a:srgbClr val="000000"/>
                </a:solidFill>
                <a:latin typeface="Arial"/>
              </a:rPr>
              <a:t>You can specify the variable to replace (here: #NUM) or just the “FIFO“ way.</a:t>
            </a:r>
            <a:br>
              <a:rPr sz="1800"/>
            </a:br>
            <a:r>
              <a:rPr b="0" lang="de-DE" sz="1800" spc="-1" strike="noStrike">
                <a:solidFill>
                  <a:srgbClr val="000000"/>
                </a:solidFill>
                <a:latin typeface="Arial"/>
              </a:rPr>
              <a:t>(First variable gets replaced by the first value etc.)</a:t>
            </a:r>
            <a:endParaRPr b="1" lang="en-US" sz="1800" spc="-1" strike="noStrike">
              <a:solidFill>
                <a:srgbClr val="41c363"/>
              </a:solidFill>
              <a:latin typeface="Arial Narrow"/>
            </a:endParaRPr>
          </a:p>
          <a:p>
            <a:pPr marL="457200" indent="-457200">
              <a:lnSpc>
                <a:spcPct val="100000"/>
              </a:lnSpc>
              <a:spcBef>
                <a:spcPts val="266"/>
              </a:spcBef>
              <a:spcAft>
                <a:spcPts val="1599"/>
              </a:spcAft>
              <a:buClr>
                <a:srgbClr val="000000"/>
              </a:buClr>
              <a:buFont typeface="Arial"/>
              <a:buAutoNum type="arabicPeriod"/>
            </a:pPr>
            <a:r>
              <a:rPr b="0" lang="de-DE" sz="1800" spc="-1" strike="noStrike">
                <a:solidFill>
                  <a:srgbClr val="000000"/>
                </a:solidFill>
                <a:latin typeface="Arial"/>
              </a:rPr>
              <a:t>Combine the stored pipeline with needed parts to display the camera stream</a:t>
            </a:r>
            <a:br>
              <a:rPr sz="1800"/>
            </a:br>
            <a:br>
              <a:rPr sz="1800"/>
            </a:br>
            <a:r>
              <a:rPr b="0" lang="de-DE" sz="1800" spc="-1" strike="noStrike">
                <a:solidFill>
                  <a:srgbClr val="000000"/>
                </a:solidFill>
                <a:latin typeface="Arial"/>
              </a:rPr>
              <a:t>	</a:t>
            </a:r>
            <a:r>
              <a:rPr b="0" lang="de-DE" sz="1800" spc="-1" strike="noStrike">
                <a:solidFill>
                  <a:srgbClr val="000000"/>
                </a:solidFill>
                <a:latin typeface="Arial"/>
              </a:rPr>
              <a:t>$ python tuxpipes.py --run “gst:(#NUM=3)</a:t>
            </a:r>
            <a:r>
              <a:rPr b="0" lang="de-DE" sz="1800" spc="-1" strike="noStrike">
                <a:solidFill>
                  <a:srgbClr val="ff0000"/>
                </a:solidFill>
                <a:latin typeface="Arial"/>
              </a:rPr>
              <a:t>:videoconvert ! autovideosink“</a:t>
            </a:r>
            <a:endParaRPr b="1" lang="en-US" sz="1800" spc="-1" strike="noStrike">
              <a:solidFill>
                <a:srgbClr val="41c363"/>
              </a:solidFill>
              <a:latin typeface="Arial Narrow"/>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How to get it?</a:t>
            </a:r>
            <a:endParaRPr b="0" lang="en-US" sz="3200" spc="-1" strike="noStrike">
              <a:solidFill>
                <a:srgbClr val="000000"/>
              </a:solidFill>
              <a:latin typeface="Arial"/>
            </a:endParaRPr>
          </a:p>
        </p:txBody>
      </p:sp>
      <p:sp>
        <p:nvSpPr>
          <p:cNvPr id="153" name="PlaceHolder 2"/>
          <p:cNvSpPr>
            <a:spLocks noGrp="1"/>
          </p:cNvSpPr>
          <p:nvPr>
            <p:ph/>
          </p:nvPr>
        </p:nvSpPr>
        <p:spPr>
          <a:xfrm>
            <a:off x="624240" y="1198440"/>
            <a:ext cx="10366920" cy="5110920"/>
          </a:xfrm>
          <a:prstGeom prst="rect">
            <a:avLst/>
          </a:prstGeom>
          <a:noFill/>
          <a:ln w="0">
            <a:noFill/>
          </a:ln>
        </p:spPr>
        <p:txBody>
          <a:bodyPr lIns="0" rIns="0" tIns="0" bIns="0" anchor="t">
            <a:noAutofit/>
          </a:bodyPr>
          <a:p>
            <a:pPr algn="ctr">
              <a:lnSpc>
                <a:spcPct val="100000"/>
              </a:lnSpc>
              <a:spcBef>
                <a:spcPts val="266"/>
              </a:spcBef>
              <a:spcAft>
                <a:spcPts val="1599"/>
              </a:spcAft>
              <a:buNone/>
              <a:tabLst>
                <a:tab algn="l" pos="0"/>
              </a:tabLst>
            </a:pPr>
            <a:r>
              <a:rPr b="0" lang="en-US" sz="2800" spc="-1" strike="noStrike">
                <a:solidFill>
                  <a:srgbClr val="000000"/>
                </a:solidFill>
                <a:latin typeface="Arial"/>
              </a:rPr>
              <a:t>The project can be found on Github on the Software and Service team's organization account</a:t>
            </a:r>
            <a:endParaRPr b="1" lang="en-US" sz="2800" spc="-1" strike="noStrike">
              <a:solidFill>
                <a:srgbClr val="41c363"/>
              </a:solidFill>
              <a:latin typeface="Arial Narrow"/>
            </a:endParaRPr>
          </a:p>
          <a:p>
            <a:pPr algn="ctr">
              <a:lnSpc>
                <a:spcPct val="100000"/>
              </a:lnSpc>
              <a:spcBef>
                <a:spcPts val="266"/>
              </a:spcBef>
              <a:spcAft>
                <a:spcPts val="1599"/>
              </a:spcAft>
              <a:buNone/>
              <a:tabLst>
                <a:tab algn="l" pos="0"/>
              </a:tabLst>
            </a:pPr>
            <a:r>
              <a:rPr b="0" lang="de-DE" sz="2800" spc="-1" strike="noStrike">
                <a:solidFill>
                  <a:srgbClr val="00b050"/>
                </a:solidFill>
                <a:latin typeface="Arial"/>
              </a:rPr>
              <a:t>https://github.com/Software-and-Services/tuxpipes</a:t>
            </a:r>
            <a:endParaRPr b="1" lang="en-US" sz="2800" spc="-1" strike="noStrike">
              <a:solidFill>
                <a:srgbClr val="41c363"/>
              </a:solidFill>
              <a:latin typeface="Arial Narrow"/>
            </a:endParaRPr>
          </a:p>
        </p:txBody>
      </p:sp>
      <p:pic>
        <p:nvPicPr>
          <p:cNvPr id="154" name="Picture 3" descr=""/>
          <p:cNvPicPr/>
          <p:nvPr/>
        </p:nvPicPr>
        <p:blipFill>
          <a:blip r:embed="rId1"/>
          <a:stretch/>
        </p:blipFill>
        <p:spPr>
          <a:xfrm>
            <a:off x="2947320" y="2880720"/>
            <a:ext cx="5720760" cy="3428640"/>
          </a:xfrm>
          <a:prstGeom prst="rect">
            <a:avLst/>
          </a:prstGeom>
          <a:ln w="0">
            <a:noFill/>
          </a:ln>
        </p:spPr>
      </p:pic>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0"/>
                      </p:stCondLst>
                      <p:childTnLst>
                        <p:par>
                          <p:cTn id="98" fill="hold">
                            <p:stCondLst>
                              <p:cond delay="0"/>
                            </p:stCondLst>
                            <p:childTnLst>
                              <p:par>
                                <p:cTn id="99" nodeType="withEffect" fill="hold" presetClass="entr" presetID="1">
                                  <p:stCondLst>
                                    <p:cond delay="0"/>
                                  </p:stCondLst>
                                  <p:childTnLst>
                                    <p:set>
                                      <p:cBhvr>
                                        <p:cTn id="10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24240" y="357840"/>
            <a:ext cx="10366920" cy="691200"/>
          </a:xfrm>
          <a:prstGeom prst="rect">
            <a:avLst/>
          </a:prstGeom>
          <a:noFill/>
          <a:ln w="0">
            <a:noFill/>
          </a:ln>
        </p:spPr>
        <p:txBody>
          <a:bodyPr lIns="0" rIns="0" tIns="0" bIns="0" anchor="t">
            <a:noAutofit/>
          </a:bodyPr>
          <a:p>
            <a:pPr>
              <a:lnSpc>
                <a:spcPct val="85000"/>
              </a:lnSpc>
              <a:buNone/>
            </a:pPr>
            <a:r>
              <a:rPr b="0" lang="de-DE" sz="3200" spc="-1" strike="noStrike">
                <a:solidFill>
                  <a:srgbClr val="00b050"/>
                </a:solidFill>
                <a:latin typeface="Arial Narrow"/>
              </a:rPr>
              <a:t>Future plans?</a:t>
            </a:r>
            <a:endParaRPr b="0" lang="en-US" sz="3200" spc="-1" strike="noStrike">
              <a:solidFill>
                <a:srgbClr val="000000"/>
              </a:solidFill>
              <a:latin typeface="Arial"/>
            </a:endParaRPr>
          </a:p>
        </p:txBody>
      </p:sp>
      <p:sp>
        <p:nvSpPr>
          <p:cNvPr id="156" name="PlaceHolder 2"/>
          <p:cNvSpPr>
            <a:spLocks noGrp="1"/>
          </p:cNvSpPr>
          <p:nvPr>
            <p:ph/>
          </p:nvPr>
        </p:nvSpPr>
        <p:spPr>
          <a:xfrm>
            <a:off x="700560" y="1265040"/>
            <a:ext cx="10366920" cy="5110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Config</a:t>
            </a:r>
            <a:r>
              <a:rPr b="0" lang="de-DE" sz="2400" spc="-1" strike="noStrike">
                <a:solidFill>
                  <a:srgbClr val="000000"/>
                </a:solidFill>
                <a:latin typeface="Arial"/>
              </a:rPr>
              <a:t> files</a:t>
            </a:r>
            <a:endParaRPr b="1" lang="en-US" sz="2400" spc="-1" strike="noStrike">
              <a:solidFill>
                <a:srgbClr val="41c363"/>
              </a:solidFill>
              <a:latin typeface="Arial Narrow"/>
            </a:endParaRPr>
          </a:p>
          <a:p>
            <a:pPr lvl="1" marL="759960" indent="-457200">
              <a:lnSpc>
                <a:spcPct val="100000"/>
              </a:lnSpc>
              <a:buClr>
                <a:srgbClr val="000000"/>
              </a:buClr>
              <a:buFont typeface="Wingdings" charset="2"/>
              <a:buChar char=""/>
              <a:tabLst>
                <a:tab algn="l" pos="0"/>
              </a:tabLst>
            </a:pPr>
            <a:r>
              <a:rPr b="0" lang="de-DE" sz="2400" spc="-1" strike="noStrike">
                <a:solidFill>
                  <a:srgbClr val="000000"/>
                </a:solidFill>
                <a:latin typeface="Arial"/>
              </a:rPr>
              <a:t>Store settings</a:t>
            </a:r>
            <a:endParaRPr b="0" lang="en-US" sz="2400" spc="-1" strike="noStrike">
              <a:solidFill>
                <a:srgbClr val="000000"/>
              </a:solidFill>
              <a:latin typeface="Arial"/>
            </a:endParaRPr>
          </a:p>
          <a:p>
            <a:pPr lvl="1" marL="759960" indent="-457200">
              <a:lnSpc>
                <a:spcPct val="100000"/>
              </a:lnSpc>
              <a:buClr>
                <a:srgbClr val="000000"/>
              </a:buClr>
              <a:buFont typeface="Wingdings" charset="2"/>
              <a:buChar char=""/>
              <a:tabLst>
                <a:tab algn="l" pos="0"/>
              </a:tabLst>
            </a:pPr>
            <a:r>
              <a:rPr b="0" lang="de-DE" sz="2400" spc="-1" strike="noStrike">
                <a:solidFill>
                  <a:srgbClr val="000000"/>
                </a:solidFill>
                <a:latin typeface="Arial"/>
              </a:rPr>
              <a:t>Different sets of pipelines for testing etc.</a:t>
            </a:r>
            <a:endParaRPr b="0" lang="en-US" sz="2400" spc="-1" strike="noStrike">
              <a:solidFill>
                <a:srgbClr val="000000"/>
              </a:solidFill>
              <a:latin typeface="Arial"/>
            </a:endParaRPr>
          </a:p>
          <a:p>
            <a:pPr marL="432000" indent="-324000">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Add pipeline checks</a:t>
            </a:r>
            <a:endParaRPr b="1" lang="en-US" sz="2400" spc="-1" strike="noStrike">
              <a:solidFill>
                <a:srgbClr val="41c363"/>
              </a:solidFill>
              <a:latin typeface="Arial Narrow"/>
            </a:endParaRPr>
          </a:p>
          <a:p>
            <a:pPr lvl="1" marL="759960" indent="-457200">
              <a:spcBef>
                <a:spcPts val="1134"/>
              </a:spcBef>
              <a:buClr>
                <a:srgbClr val="000000"/>
              </a:buClr>
              <a:buFont typeface="Wingdings" charset="2"/>
              <a:buChar char=""/>
              <a:tabLst>
                <a:tab algn="l" pos="0"/>
              </a:tabLst>
            </a:pPr>
            <a:r>
              <a:rPr b="0" lang="de-DE" sz="2400" spc="-1" strike="noStrike">
                <a:solidFill>
                  <a:srgbClr val="000000"/>
                </a:solidFill>
                <a:latin typeface="Arial"/>
              </a:rPr>
              <a:t>Finding errors</a:t>
            </a:r>
            <a:endParaRPr b="0" lang="en-US" sz="2400" spc="-1" strike="noStrike">
              <a:solidFill>
                <a:srgbClr val="000000"/>
              </a:solidFill>
              <a:latin typeface="Arial"/>
            </a:endParaRPr>
          </a:p>
          <a:p>
            <a:pPr lvl="1" marL="759960" indent="-457200">
              <a:spcBef>
                <a:spcPts val="1134"/>
              </a:spcBef>
              <a:buClr>
                <a:srgbClr val="000000"/>
              </a:buClr>
              <a:buFont typeface="Wingdings" charset="2"/>
              <a:buChar char=""/>
              <a:tabLst>
                <a:tab algn="l" pos="0"/>
              </a:tabLst>
            </a:pPr>
            <a:r>
              <a:rPr b="0" lang="de-DE" sz="2400" spc="-1" strike="noStrike">
                <a:solidFill>
                  <a:srgbClr val="000000"/>
                </a:solidFill>
                <a:latin typeface="Arial"/>
              </a:rPr>
              <a:t>Automatic replacements/insertions</a:t>
            </a:r>
            <a:endParaRPr b="0" lang="en-US" sz="2400" spc="-1" strike="noStrike">
              <a:solidFill>
                <a:srgbClr val="000000"/>
              </a:solidFill>
              <a:latin typeface="Arial"/>
            </a:endParaRPr>
          </a:p>
          <a:p>
            <a:pPr marL="432000" indent="-324000">
              <a:spcBef>
                <a:spcPts val="1417"/>
              </a:spcBef>
              <a:buClr>
                <a:srgbClr val="000000"/>
              </a:buClr>
              <a:buSzPct val="45000"/>
              <a:buFont typeface="Wingdings" charset="2"/>
              <a:buChar char=""/>
              <a:tabLst>
                <a:tab algn="l" pos="0"/>
              </a:tabLst>
            </a:pPr>
            <a:r>
              <a:rPr b="0" lang="de-DE" sz="2400" spc="-1" strike="noStrike">
                <a:solidFill>
                  <a:srgbClr val="000000"/>
                </a:solidFill>
                <a:latin typeface="Arial"/>
              </a:rPr>
              <a:t>Commandline</a:t>
            </a:r>
            <a:r>
              <a:rPr b="0" lang="de-DE" sz="2400" spc="-1" strike="noStrike">
                <a:solidFill>
                  <a:srgbClr val="000000"/>
                </a:solidFill>
                <a:latin typeface="Arial"/>
              </a:rPr>
              <a:t> tutorial (WIP)</a:t>
            </a:r>
            <a:endParaRPr b="1" lang="en-US" sz="2400" spc="-1" strike="noStrike">
              <a:solidFill>
                <a:srgbClr val="41c363"/>
              </a:solidFill>
              <a:latin typeface="Arial Narrow"/>
            </a:endParaRPr>
          </a:p>
          <a:p>
            <a:pPr lvl="1" marL="759960" indent="-457200">
              <a:spcBef>
                <a:spcPts val="1134"/>
              </a:spcBef>
              <a:buClr>
                <a:srgbClr val="000000"/>
              </a:buClr>
              <a:buFont typeface="Wingdings" charset="2"/>
              <a:buChar char=""/>
              <a:tabLst>
                <a:tab algn="l" pos="0"/>
              </a:tabLst>
            </a:pPr>
            <a:r>
              <a:rPr b="0" lang="de-DE" sz="2400" spc="-1" strike="noStrike">
                <a:solidFill>
                  <a:srgbClr val="000000"/>
                </a:solidFill>
                <a:latin typeface="Arial"/>
              </a:rPr>
              <a:t>A guided tutorial in a bash script</a:t>
            </a:r>
            <a:endParaRPr b="0" lang="en-US" sz="2400" spc="-1" strike="noStrike">
              <a:solidFill>
                <a:srgbClr val="000000"/>
              </a:solidFill>
              <a:latin typeface="Arial"/>
            </a:endParaRPr>
          </a:p>
          <a:p>
            <a:pPr marL="457200" indent="-457200">
              <a:lnSpc>
                <a:spcPct val="100000"/>
              </a:lnSpc>
              <a:spcBef>
                <a:spcPts val="266"/>
              </a:spcBef>
              <a:spcAft>
                <a:spcPts val="1599"/>
              </a:spcAft>
              <a:buNone/>
              <a:tabLst>
                <a:tab algn="l" pos="0"/>
              </a:tabLst>
            </a:pPr>
            <a:endParaRPr b="1" lang="en-US" sz="2400" spc="-1" strike="noStrike">
              <a:solidFill>
                <a:srgbClr val="41c363"/>
              </a:solidFill>
              <a:latin typeface="Arial Narrow"/>
            </a:endParaRPr>
          </a:p>
          <a:p>
            <a:pPr marL="457200" indent="-457200">
              <a:lnSpc>
                <a:spcPct val="100000"/>
              </a:lnSpc>
              <a:spcBef>
                <a:spcPts val="266"/>
              </a:spcBef>
              <a:spcAft>
                <a:spcPts val="1599"/>
              </a:spcAft>
              <a:buNone/>
              <a:tabLst>
                <a:tab algn="l" pos="0"/>
              </a:tabLst>
            </a:pPr>
            <a:endParaRPr b="1" lang="en-US" sz="2400" spc="-1" strike="noStrike">
              <a:solidFill>
                <a:srgbClr val="41c363"/>
              </a:solidFill>
              <a:latin typeface="Arial Narrow"/>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68748"/>
      </a:dk2>
      <a:lt2>
        <a:srgbClr val="4273b8"/>
      </a:lt2>
      <a:accent1>
        <a:srgbClr val="41c363"/>
      </a:accent1>
      <a:accent2>
        <a:srgbClr val="7dcef1"/>
      </a:accent2>
      <a:accent3>
        <a:srgbClr val="fdb813"/>
      </a:accent3>
      <a:accent4>
        <a:srgbClr val="d2d2d2"/>
      </a:accent4>
      <a:accent5>
        <a:srgbClr val="919191"/>
      </a:accent5>
      <a:accent6>
        <a:srgbClr val="5f6369"/>
      </a:accent6>
      <a:hlink>
        <a:srgbClr val="41c363"/>
      </a:hlink>
      <a:folHlink>
        <a:srgbClr val="41c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865b71f-c491-4408-bb7f-61661064c6e4">
      <Terms xmlns="http://schemas.microsoft.com/office/infopath/2007/PartnerControls"/>
    </lcf76f155ced4ddcb4097134ff3c332f>
    <TaxCatchAll xmlns="91bf6088-4458-4d0a-b33a-e123e3dabe3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605BCFE634E94B858F9B58C900E07F" ma:contentTypeVersion="9" ma:contentTypeDescription="Create a new document." ma:contentTypeScope="" ma:versionID="70d678d7bd37988a44a4a9a2a717029b">
  <xsd:schema xmlns:xsd="http://www.w3.org/2001/XMLSchema" xmlns:xs="http://www.w3.org/2001/XMLSchema" xmlns:p="http://schemas.microsoft.com/office/2006/metadata/properties" xmlns:ns2="1865b71f-c491-4408-bb7f-61661064c6e4" xmlns:ns3="91bf6088-4458-4d0a-b33a-e123e3dabe3c" targetNamespace="http://schemas.microsoft.com/office/2006/metadata/properties" ma:root="true" ma:fieldsID="17d355dc25647c9ab344e229265ea76e" ns2:_="" ns3:_="">
    <xsd:import namespace="1865b71f-c491-4408-bb7f-61661064c6e4"/>
    <xsd:import namespace="91bf6088-4458-4d0a-b33a-e123e3dabe3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65b71f-c491-4408-bb7f-61661064c6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21cb7c2-d0c3-4791-a04d-1085bfea97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1bf6088-4458-4d0a-b33a-e123e3dabe3c"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2845036-7af2-4304-8fa0-017b7c2be501}" ma:internalName="TaxCatchAll" ma:showField="CatchAllData" ma:web="91bf6088-4458-4d0a-b33a-e123e3dabe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7EC53A-D487-470E-85F2-B9E31993B6CE}">
  <ds:schemaRefs>
    <ds:schemaRef ds:uri="http://schemas.microsoft.com/sharepoint/v3/contenttype/forms"/>
  </ds:schemaRefs>
</ds:datastoreItem>
</file>

<file path=customXml/itemProps2.xml><?xml version="1.0" encoding="utf-8"?>
<ds:datastoreItem xmlns:ds="http://schemas.openxmlformats.org/officeDocument/2006/customXml" ds:itemID="{C80457A3-79FA-418B-9ECE-6B0867685A9F}">
  <ds:schemaRefs>
    <ds:schemaRef ds:uri="http://schemas.microsoft.com/office/2006/metadata/properties"/>
    <ds:schemaRef ds:uri="http://schemas.microsoft.com/office/infopath/2007/PartnerControls"/>
    <ds:schemaRef ds:uri="1865b71f-c491-4408-bb7f-61661064c6e4"/>
    <ds:schemaRef ds:uri="91bf6088-4458-4d0a-b33a-e123e3dabe3c"/>
  </ds:schemaRefs>
</ds:datastoreItem>
</file>

<file path=customXml/itemProps3.xml><?xml version="1.0" encoding="utf-8"?>
<ds:datastoreItem xmlns:ds="http://schemas.openxmlformats.org/officeDocument/2006/customXml" ds:itemID="{370A3830-A089-4819-A72B-6E5C73557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65b71f-c491-4408-bb7f-61661064c6e4"/>
    <ds:schemaRef ds:uri="91bf6088-4458-4d0a-b33a-e123e3dabe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TotalTime>
  <Application>LibreOffice/7.3.7.2$Linux_X86_64 LibreOffice_project/30$Build-2</Application>
  <AppVersion>15.0000</AppVersion>
  <Words>706</Words>
  <Paragraphs>61</Paragraphs>
  <Company>Avnet,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2021-11-16T10:11:57Z</dcterms:created>
  <dc:creator>Roeder, Michael (Avnet Silica)</dc:creator>
  <dc:description/>
  <dc:language>en-US</dc:language>
  <cp:lastModifiedBy/>
  <dcterms:modified xsi:type="dcterms:W3CDTF">2023-02-05T20:33:04Z</dcterms:modified>
  <cp:revision>137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0x0101008D605BCFE634E94B858F9B58C900E07F</vt:lpwstr>
  </property>
  <property fmtid="{D5CDD505-2E9C-101B-9397-08002B2CF9AE}" pid="3" name="Notes">
    <vt:i4>6</vt:i4>
  </property>
  <property fmtid="{D5CDD505-2E9C-101B-9397-08002B2CF9AE}" pid="4" name="PresentationFormat">
    <vt:lpwstr>Widescreen</vt:lpwstr>
  </property>
  <property fmtid="{D5CDD505-2E9C-101B-9397-08002B2CF9AE}" pid="5" name="Slides">
    <vt:i4>7</vt:i4>
  </property>
</Properties>
</file>