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4"/>
  </p:notesMasterIdLst>
  <p:sldIdLst>
    <p:sldId id="256" r:id="rId4"/>
    <p:sldId id="257" r:id="rId5"/>
    <p:sldId id="258" r:id="rId6"/>
    <p:sldId id="259" r:id="rId7"/>
    <p:sldId id="260" r:id="rId8"/>
    <p:sldId id="263" r:id="rId9"/>
    <p:sldId id="264" r:id="rId10"/>
    <p:sldId id="265" r:id="rId11"/>
    <p:sldId id="261" r:id="rId12"/>
    <p:sldId id="262"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F398AC-CF1E-40FA-BF3B-7C1D4E340670}" v="1600" dt="2023-02-20T08:24:51.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3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erl, Michael (Avnet Silica)" userId="8bad7fd3-a619-48f5-ae91-a6c6f3c8d9a6" providerId="ADAL" clId="{E9F398AC-CF1E-40FA-BF3B-7C1D4E340670}"/>
    <pc:docChg chg="undo custSel addSld delSld modSld">
      <pc:chgData name="Hierl, Michael (Avnet Silica)" userId="8bad7fd3-a619-48f5-ae91-a6c6f3c8d9a6" providerId="ADAL" clId="{E9F398AC-CF1E-40FA-BF3B-7C1D4E340670}" dt="2023-02-20T08:24:51.310" v="2114"/>
      <pc:docMkLst>
        <pc:docMk/>
      </pc:docMkLst>
      <pc:sldChg chg="modSp modNotes">
        <pc:chgData name="Hierl, Michael (Avnet Silica)" userId="8bad7fd3-a619-48f5-ae91-a6c6f3c8d9a6" providerId="ADAL" clId="{E9F398AC-CF1E-40FA-BF3B-7C1D4E340670}" dt="2023-02-20T07:40:49.337" v="693" actId="20577"/>
        <pc:sldMkLst>
          <pc:docMk/>
          <pc:sldMk cId="0" sldId="260"/>
        </pc:sldMkLst>
        <pc:spChg chg="mod">
          <ac:chgData name="Hierl, Michael (Avnet Silica)" userId="8bad7fd3-a619-48f5-ae91-a6c6f3c8d9a6" providerId="ADAL" clId="{E9F398AC-CF1E-40FA-BF3B-7C1D4E340670}" dt="2023-02-20T07:40:49.337" v="693" actId="20577"/>
          <ac:spMkLst>
            <pc:docMk/>
            <pc:sldMk cId="0" sldId="260"/>
            <ac:spMk id="148" creationId="{00000000-0000-0000-0000-000000000000}"/>
          </ac:spMkLst>
        </pc:spChg>
      </pc:sldChg>
      <pc:sldChg chg="addSp delSp modSp mod">
        <pc:chgData name="Hierl, Michael (Avnet Silica)" userId="8bad7fd3-a619-48f5-ae91-a6c6f3c8d9a6" providerId="ADAL" clId="{E9F398AC-CF1E-40FA-BF3B-7C1D4E340670}" dt="2023-02-20T08:04:50.360" v="1307" actId="20577"/>
        <pc:sldMkLst>
          <pc:docMk/>
          <pc:sldMk cId="0" sldId="262"/>
        </pc:sldMkLst>
        <pc:spChg chg="add mod">
          <ac:chgData name="Hierl, Michael (Avnet Silica)" userId="8bad7fd3-a619-48f5-ae91-a6c6f3c8d9a6" providerId="ADAL" clId="{E9F398AC-CF1E-40FA-BF3B-7C1D4E340670}" dt="2023-02-20T08:04:50.360" v="1307" actId="20577"/>
          <ac:spMkLst>
            <pc:docMk/>
            <pc:sldMk cId="0" sldId="262"/>
            <ac:spMk id="2" creationId="{04C6A56F-8F9E-D2E6-9E11-55FD7A43FC1B}"/>
          </ac:spMkLst>
        </pc:spChg>
        <pc:spChg chg="del mod">
          <ac:chgData name="Hierl, Michael (Avnet Silica)" userId="8bad7fd3-a619-48f5-ae91-a6c6f3c8d9a6" providerId="ADAL" clId="{E9F398AC-CF1E-40FA-BF3B-7C1D4E340670}" dt="2023-02-13T12:35:30.294" v="296" actId="478"/>
          <ac:spMkLst>
            <pc:docMk/>
            <pc:sldMk cId="0" sldId="262"/>
            <ac:spMk id="153" creationId="{00000000-0000-0000-0000-000000000000}"/>
          </ac:spMkLst>
        </pc:spChg>
      </pc:sldChg>
      <pc:sldChg chg="addSp delSp modSp add mod modAnim">
        <pc:chgData name="Hierl, Michael (Avnet Silica)" userId="8bad7fd3-a619-48f5-ae91-a6c6f3c8d9a6" providerId="ADAL" clId="{E9F398AC-CF1E-40FA-BF3B-7C1D4E340670}" dt="2023-02-20T08:20:55.627" v="2087"/>
        <pc:sldMkLst>
          <pc:docMk/>
          <pc:sldMk cId="304339308" sldId="263"/>
        </pc:sldMkLst>
        <pc:spChg chg="mod">
          <ac:chgData name="Hierl, Michael (Avnet Silica)" userId="8bad7fd3-a619-48f5-ae91-a6c6f3c8d9a6" providerId="ADAL" clId="{E9F398AC-CF1E-40FA-BF3B-7C1D4E340670}" dt="2023-02-13T12:37:37.507" v="430" actId="20577"/>
          <ac:spMkLst>
            <pc:docMk/>
            <pc:sldMk cId="304339308" sldId="263"/>
            <ac:spMk id="147" creationId="{00000000-0000-0000-0000-000000000000}"/>
          </ac:spMkLst>
        </pc:spChg>
        <pc:spChg chg="mod">
          <ac:chgData name="Hierl, Michael (Avnet Silica)" userId="8bad7fd3-a619-48f5-ae91-a6c6f3c8d9a6" providerId="ADAL" clId="{E9F398AC-CF1E-40FA-BF3B-7C1D4E340670}" dt="2023-02-20T07:56:25.018" v="1220" actId="404"/>
          <ac:spMkLst>
            <pc:docMk/>
            <pc:sldMk cId="304339308" sldId="263"/>
            <ac:spMk id="148" creationId="{00000000-0000-0000-0000-000000000000}"/>
          </ac:spMkLst>
        </pc:spChg>
        <pc:picChg chg="add del mod modCrop">
          <ac:chgData name="Hierl, Michael (Avnet Silica)" userId="8bad7fd3-a619-48f5-ae91-a6c6f3c8d9a6" providerId="ADAL" clId="{E9F398AC-CF1E-40FA-BF3B-7C1D4E340670}" dt="2023-02-20T07:51:53.336" v="1042" actId="478"/>
          <ac:picMkLst>
            <pc:docMk/>
            <pc:sldMk cId="304339308" sldId="263"/>
            <ac:picMk id="3" creationId="{6F7158B4-D7F0-BE14-FF64-26272E4986A8}"/>
          </ac:picMkLst>
        </pc:picChg>
        <pc:picChg chg="add mod modCrop">
          <ac:chgData name="Hierl, Michael (Avnet Silica)" userId="8bad7fd3-a619-48f5-ae91-a6c6f3c8d9a6" providerId="ADAL" clId="{E9F398AC-CF1E-40FA-BF3B-7C1D4E340670}" dt="2023-02-20T07:52:15.160" v="1045" actId="1076"/>
          <ac:picMkLst>
            <pc:docMk/>
            <pc:sldMk cId="304339308" sldId="263"/>
            <ac:picMk id="4" creationId="{003C391D-A001-A56A-8508-C74F2AE5F0C9}"/>
          </ac:picMkLst>
        </pc:picChg>
        <pc:picChg chg="add mod">
          <ac:chgData name="Hierl, Michael (Avnet Silica)" userId="8bad7fd3-a619-48f5-ae91-a6c6f3c8d9a6" providerId="ADAL" clId="{E9F398AC-CF1E-40FA-BF3B-7C1D4E340670}" dt="2023-02-20T07:52:15.160" v="1045" actId="1076"/>
          <ac:picMkLst>
            <pc:docMk/>
            <pc:sldMk cId="304339308" sldId="263"/>
            <ac:picMk id="5" creationId="{F70EAC08-B330-293C-3CE5-31FBB58D453B}"/>
          </ac:picMkLst>
        </pc:picChg>
        <pc:picChg chg="add mod">
          <ac:chgData name="Hierl, Michael (Avnet Silica)" userId="8bad7fd3-a619-48f5-ae91-a6c6f3c8d9a6" providerId="ADAL" clId="{E9F398AC-CF1E-40FA-BF3B-7C1D4E340670}" dt="2023-02-20T07:52:15.160" v="1045" actId="1076"/>
          <ac:picMkLst>
            <pc:docMk/>
            <pc:sldMk cId="304339308" sldId="263"/>
            <ac:picMk id="6" creationId="{841CF6A2-9C36-C83E-C1DB-C0B4B18A4BE7}"/>
          </ac:picMkLst>
        </pc:picChg>
        <pc:picChg chg="add mod">
          <ac:chgData name="Hierl, Michael (Avnet Silica)" userId="8bad7fd3-a619-48f5-ae91-a6c6f3c8d9a6" providerId="ADAL" clId="{E9F398AC-CF1E-40FA-BF3B-7C1D4E340670}" dt="2023-02-20T07:52:15.160" v="1045" actId="1076"/>
          <ac:picMkLst>
            <pc:docMk/>
            <pc:sldMk cId="304339308" sldId="263"/>
            <ac:picMk id="7" creationId="{08934C3F-3994-8B9F-075E-6135A7645687}"/>
          </ac:picMkLst>
        </pc:picChg>
      </pc:sldChg>
      <pc:sldChg chg="addSp delSp modSp add mod modAnim">
        <pc:chgData name="Hierl, Michael (Avnet Silica)" userId="8bad7fd3-a619-48f5-ae91-a6c6f3c8d9a6" providerId="ADAL" clId="{E9F398AC-CF1E-40FA-BF3B-7C1D4E340670}" dt="2023-02-20T08:24:37.363" v="2111"/>
        <pc:sldMkLst>
          <pc:docMk/>
          <pc:sldMk cId="608467060" sldId="264"/>
        </pc:sldMkLst>
        <pc:spChg chg="mod">
          <ac:chgData name="Hierl, Michael (Avnet Silica)" userId="8bad7fd3-a619-48f5-ae91-a6c6f3c8d9a6" providerId="ADAL" clId="{E9F398AC-CF1E-40FA-BF3B-7C1D4E340670}" dt="2023-02-20T08:19:31.748" v="2074" actId="403"/>
          <ac:spMkLst>
            <pc:docMk/>
            <pc:sldMk cId="608467060" sldId="264"/>
            <ac:spMk id="148" creationId="{00000000-0000-0000-0000-000000000000}"/>
          </ac:spMkLst>
        </pc:spChg>
        <pc:picChg chg="add mod modCrop">
          <ac:chgData name="Hierl, Michael (Avnet Silica)" userId="8bad7fd3-a619-48f5-ae91-a6c6f3c8d9a6" providerId="ADAL" clId="{E9F398AC-CF1E-40FA-BF3B-7C1D4E340670}" dt="2023-02-20T08:19:10.266" v="2070" actId="1076"/>
          <ac:picMkLst>
            <pc:docMk/>
            <pc:sldMk cId="608467060" sldId="264"/>
            <ac:picMk id="2" creationId="{5A12125B-E7E5-81F6-9602-80A116B0B0C3}"/>
          </ac:picMkLst>
        </pc:picChg>
        <pc:picChg chg="mod modCrop">
          <ac:chgData name="Hierl, Michael (Avnet Silica)" userId="8bad7fd3-a619-48f5-ae91-a6c6f3c8d9a6" providerId="ADAL" clId="{E9F398AC-CF1E-40FA-BF3B-7C1D4E340670}" dt="2023-02-20T08:19:21.683" v="2072" actId="1076"/>
          <ac:picMkLst>
            <pc:docMk/>
            <pc:sldMk cId="608467060" sldId="264"/>
            <ac:picMk id="3" creationId="{6F7158B4-D7F0-BE14-FF64-26272E4986A8}"/>
          </ac:picMkLst>
        </pc:picChg>
        <pc:picChg chg="del mod">
          <ac:chgData name="Hierl, Michael (Avnet Silica)" userId="8bad7fd3-a619-48f5-ae91-a6c6f3c8d9a6" providerId="ADAL" clId="{E9F398AC-CF1E-40FA-BF3B-7C1D4E340670}" dt="2023-02-20T08:18:00.608" v="2047" actId="478"/>
          <ac:picMkLst>
            <pc:docMk/>
            <pc:sldMk cId="608467060" sldId="264"/>
            <ac:picMk id="4" creationId="{003C391D-A001-A56A-8508-C74F2AE5F0C9}"/>
          </ac:picMkLst>
        </pc:picChg>
        <pc:picChg chg="mod">
          <ac:chgData name="Hierl, Michael (Avnet Silica)" userId="8bad7fd3-a619-48f5-ae91-a6c6f3c8d9a6" providerId="ADAL" clId="{E9F398AC-CF1E-40FA-BF3B-7C1D4E340670}" dt="2023-02-20T08:19:07.760" v="2069" actId="14100"/>
          <ac:picMkLst>
            <pc:docMk/>
            <pc:sldMk cId="608467060" sldId="264"/>
            <ac:picMk id="5" creationId="{F70EAC08-B330-293C-3CE5-31FBB58D453B}"/>
          </ac:picMkLst>
        </pc:picChg>
        <pc:picChg chg="del">
          <ac:chgData name="Hierl, Michael (Avnet Silica)" userId="8bad7fd3-a619-48f5-ae91-a6c6f3c8d9a6" providerId="ADAL" clId="{E9F398AC-CF1E-40FA-BF3B-7C1D4E340670}" dt="2023-02-20T08:18:05.601" v="2050" actId="478"/>
          <ac:picMkLst>
            <pc:docMk/>
            <pc:sldMk cId="608467060" sldId="264"/>
            <ac:picMk id="6" creationId="{841CF6A2-9C36-C83E-C1DB-C0B4B18A4BE7}"/>
          </ac:picMkLst>
        </pc:picChg>
        <pc:picChg chg="del">
          <ac:chgData name="Hierl, Michael (Avnet Silica)" userId="8bad7fd3-a619-48f5-ae91-a6c6f3c8d9a6" providerId="ADAL" clId="{E9F398AC-CF1E-40FA-BF3B-7C1D4E340670}" dt="2023-02-20T08:18:06.481" v="2051" actId="478"/>
          <ac:picMkLst>
            <pc:docMk/>
            <pc:sldMk cId="608467060" sldId="264"/>
            <ac:picMk id="7" creationId="{08934C3F-3994-8B9F-075E-6135A7645687}"/>
          </ac:picMkLst>
        </pc:picChg>
        <pc:picChg chg="add del mod">
          <ac:chgData name="Hierl, Michael (Avnet Silica)" userId="8bad7fd3-a619-48f5-ae91-a6c6f3c8d9a6" providerId="ADAL" clId="{E9F398AC-CF1E-40FA-BF3B-7C1D4E340670}" dt="2023-02-20T08:18:30.730" v="2058" actId="478"/>
          <ac:picMkLst>
            <pc:docMk/>
            <pc:sldMk cId="608467060" sldId="264"/>
            <ac:picMk id="8" creationId="{C5426623-BFDE-D715-D901-3488CAEDC248}"/>
          </ac:picMkLst>
        </pc:picChg>
      </pc:sldChg>
      <pc:sldChg chg="new del">
        <pc:chgData name="Hierl, Michael (Avnet Silica)" userId="8bad7fd3-a619-48f5-ae91-a6c6f3c8d9a6" providerId="ADAL" clId="{E9F398AC-CF1E-40FA-BF3B-7C1D4E340670}" dt="2023-02-14T06:07:26.969" v="683" actId="47"/>
        <pc:sldMkLst>
          <pc:docMk/>
          <pc:sldMk cId="815544743" sldId="264"/>
        </pc:sldMkLst>
      </pc:sldChg>
      <pc:sldChg chg="addSp delSp modSp add mod modAnim">
        <pc:chgData name="Hierl, Michael (Avnet Silica)" userId="8bad7fd3-a619-48f5-ae91-a6c6f3c8d9a6" providerId="ADAL" clId="{E9F398AC-CF1E-40FA-BF3B-7C1D4E340670}" dt="2023-02-20T08:24:51.310" v="2114"/>
        <pc:sldMkLst>
          <pc:docMk/>
          <pc:sldMk cId="2011570706" sldId="265"/>
        </pc:sldMkLst>
        <pc:spChg chg="mod">
          <ac:chgData name="Hierl, Michael (Avnet Silica)" userId="8bad7fd3-a619-48f5-ae91-a6c6f3c8d9a6" providerId="ADAL" clId="{E9F398AC-CF1E-40FA-BF3B-7C1D4E340670}" dt="2023-02-20T08:21:35.470" v="2088" actId="12"/>
          <ac:spMkLst>
            <pc:docMk/>
            <pc:sldMk cId="2011570706" sldId="265"/>
            <ac:spMk id="148" creationId="{00000000-0000-0000-0000-000000000000}"/>
          </ac:spMkLst>
        </pc:spChg>
        <pc:picChg chg="add mod modCrop">
          <ac:chgData name="Hierl, Michael (Avnet Silica)" userId="8bad7fd3-a619-48f5-ae91-a6c6f3c8d9a6" providerId="ADAL" clId="{E9F398AC-CF1E-40FA-BF3B-7C1D4E340670}" dt="2023-02-20T08:19:46.991" v="2080" actId="1076"/>
          <ac:picMkLst>
            <pc:docMk/>
            <pc:sldMk cId="2011570706" sldId="265"/>
            <ac:picMk id="2" creationId="{FF883880-C616-7116-0BC9-B13CDF10FAC1}"/>
          </ac:picMkLst>
        </pc:picChg>
        <pc:picChg chg="mod">
          <ac:chgData name="Hierl, Michael (Avnet Silica)" userId="8bad7fd3-a619-48f5-ae91-a6c6f3c8d9a6" providerId="ADAL" clId="{E9F398AC-CF1E-40FA-BF3B-7C1D4E340670}" dt="2023-02-20T08:19:48.460" v="2081" actId="1076"/>
          <ac:picMkLst>
            <pc:docMk/>
            <pc:sldMk cId="2011570706" sldId="265"/>
            <ac:picMk id="3" creationId="{6F7158B4-D7F0-BE14-FF64-26272E4986A8}"/>
          </ac:picMkLst>
        </pc:picChg>
        <pc:picChg chg="del">
          <ac:chgData name="Hierl, Michael (Avnet Silica)" userId="8bad7fd3-a619-48f5-ae91-a6c6f3c8d9a6" providerId="ADAL" clId="{E9F398AC-CF1E-40FA-BF3B-7C1D4E340670}" dt="2023-02-20T08:17:30.908" v="2038" actId="478"/>
          <ac:picMkLst>
            <pc:docMk/>
            <pc:sldMk cId="2011570706" sldId="265"/>
            <ac:picMk id="4" creationId="{003C391D-A001-A56A-8508-C74F2AE5F0C9}"/>
          </ac:picMkLst>
        </pc:picChg>
        <pc:picChg chg="del">
          <ac:chgData name="Hierl, Michael (Avnet Silica)" userId="8bad7fd3-a619-48f5-ae91-a6c6f3c8d9a6" providerId="ADAL" clId="{E9F398AC-CF1E-40FA-BF3B-7C1D4E340670}" dt="2023-02-20T08:17:32.958" v="2039" actId="478"/>
          <ac:picMkLst>
            <pc:docMk/>
            <pc:sldMk cId="2011570706" sldId="265"/>
            <ac:picMk id="5" creationId="{F70EAC08-B330-293C-3CE5-31FBB58D453B}"/>
          </ac:picMkLst>
        </pc:picChg>
        <pc:picChg chg="del">
          <ac:chgData name="Hierl, Michael (Avnet Silica)" userId="8bad7fd3-a619-48f5-ae91-a6c6f3c8d9a6" providerId="ADAL" clId="{E9F398AC-CF1E-40FA-BF3B-7C1D4E340670}" dt="2023-02-20T08:17:34.701" v="2040" actId="478"/>
          <ac:picMkLst>
            <pc:docMk/>
            <pc:sldMk cId="2011570706" sldId="265"/>
            <ac:picMk id="6" creationId="{841CF6A2-9C36-C83E-C1DB-C0B4B18A4BE7}"/>
          </ac:picMkLst>
        </pc:picChg>
        <pc:picChg chg="del">
          <ac:chgData name="Hierl, Michael (Avnet Silica)" userId="8bad7fd3-a619-48f5-ae91-a6c6f3c8d9a6" providerId="ADAL" clId="{E9F398AC-CF1E-40FA-BF3B-7C1D4E340670}" dt="2023-02-20T08:17:36.295" v="2041" actId="478"/>
          <ac:picMkLst>
            <pc:docMk/>
            <pc:sldMk cId="2011570706" sldId="265"/>
            <ac:picMk id="7" creationId="{08934C3F-3994-8B9F-075E-6135A764568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pPr algn="ctr">
              <a:buNone/>
            </a:pPr>
            <a:r>
              <a:rPr lang="en-US" sz="4400" b="0" strike="noStrike" spc="-1">
                <a:latin typeface="Arial"/>
              </a:rPr>
              <a:t>Click to move the slide</a:t>
            </a:r>
          </a:p>
        </p:txBody>
      </p:sp>
      <p:sp>
        <p:nvSpPr>
          <p:cNvPr id="132"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133"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134" name="PlaceHolder 4"/>
          <p:cNvSpPr>
            <a:spLocks noGrp="1"/>
          </p:cNvSpPr>
          <p:nvPr>
            <p:ph type="dt" idx="3"/>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135" name="PlaceHolder 5"/>
          <p:cNvSpPr>
            <a:spLocks noGrp="1"/>
          </p:cNvSpPr>
          <p:nvPr>
            <p:ph type="ftr" idx="4"/>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136" name="PlaceHolder 6"/>
          <p:cNvSpPr>
            <a:spLocks noGrp="1"/>
          </p:cNvSpPr>
          <p:nvPr>
            <p:ph type="sldNum" idx="5"/>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941CCBEB-8589-4B20-ABF8-73A53ED2DCA3}"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noRot="1" noChangeAspect="1"/>
          </p:cNvSpPr>
          <p:nvPr>
            <p:ph type="sldImg"/>
          </p:nvPr>
        </p:nvSpPr>
        <p:spPr>
          <a:xfrm>
            <a:off x="685800" y="1143000"/>
            <a:ext cx="5485680" cy="3085560"/>
          </a:xfrm>
          <a:prstGeom prst="rect">
            <a:avLst/>
          </a:prstGeom>
          <a:ln w="0">
            <a:noFill/>
          </a:ln>
        </p:spPr>
      </p:sp>
      <p:sp>
        <p:nvSpPr>
          <p:cNvPr id="155"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pPr marL="216000" indent="-216000">
              <a:lnSpc>
                <a:spcPct val="100000"/>
              </a:lnSpc>
              <a:buNone/>
              <a:tabLst>
                <a:tab pos="0" algn="l"/>
              </a:tabLst>
            </a:pPr>
            <a:r>
              <a:rPr lang="en-US" sz="1200" b="0" strike="noStrike" spc="-1">
                <a:solidFill>
                  <a:srgbClr val="000000"/>
                </a:solidFill>
                <a:latin typeface="Arial"/>
              </a:rPr>
              <a:t>Avnet is a global technology company with an extensive ecosystem delivering design, product, marketing and supply chain expertise for customers at every stage of the product lifecycle.  We transform ideas into intelligent solutions, reducing the time, cost and complexities of bringing products to market. </a:t>
            </a:r>
            <a:endParaRPr lang="en-US" sz="1200" b="0" strike="noStrike" spc="-1">
              <a:latin typeface="Arial"/>
            </a:endParaRPr>
          </a:p>
          <a:p>
            <a:pPr marL="216000" indent="-216000">
              <a:lnSpc>
                <a:spcPct val="100000"/>
              </a:lnSpc>
              <a:buNone/>
              <a:tabLst>
                <a:tab pos="0" algn="l"/>
              </a:tabLst>
            </a:pPr>
            <a:endParaRPr lang="en-US" sz="1200" b="0" strike="noStrike" spc="-1">
              <a:latin typeface="Arial"/>
            </a:endParaRPr>
          </a:p>
          <a:p>
            <a:pPr marL="216000" indent="-216000">
              <a:lnSpc>
                <a:spcPct val="100000"/>
              </a:lnSpc>
              <a:buNone/>
              <a:tabLst>
                <a:tab pos="0" algn="l"/>
              </a:tabLst>
            </a:pPr>
            <a:r>
              <a:rPr lang="en-US" sz="2000" b="0" strike="noStrike" spc="-1">
                <a:latin typeface="Arial"/>
              </a:rPr>
              <a:t>For nearly 100 years, we have continued to expand the breadth and depth of our capabilities through solid supplier relationships, expansion and acquisition. Today, we are headquartered in Phoenix, Arizona, with 15,000+ employees worldwide, 1,400 technology suppliers and 2.1 million customers across the globe. </a:t>
            </a:r>
          </a:p>
          <a:p>
            <a:pPr marL="216000" indent="-216000">
              <a:lnSpc>
                <a:spcPct val="100000"/>
              </a:lnSpc>
              <a:buNone/>
              <a:tabLst>
                <a:tab pos="0" algn="l"/>
              </a:tabLst>
            </a:pPr>
            <a:endParaRPr lang="en-US" sz="2000" b="0" strike="noStrike" spc="-1">
              <a:latin typeface="Arial"/>
            </a:endParaRPr>
          </a:p>
          <a:p>
            <a:pPr marL="216000" indent="-216000">
              <a:lnSpc>
                <a:spcPct val="100000"/>
              </a:lnSpc>
              <a:buNone/>
              <a:tabLst>
                <a:tab pos="0" algn="l"/>
              </a:tabLst>
            </a:pPr>
            <a:r>
              <a:rPr lang="en-US" sz="2000" b="0" strike="noStrike" spc="-1">
                <a:latin typeface="Arial"/>
              </a:rPr>
              <a:t>Our 2,500+ engineers and nearly a million engineering community members are here to help anyone turn their idea into a product through education, collaboration and high-quality design services. </a:t>
            </a:r>
          </a:p>
          <a:p>
            <a:pPr marL="216000" indent="-216000">
              <a:lnSpc>
                <a:spcPct val="100000"/>
              </a:lnSpc>
              <a:buNone/>
              <a:tabLst>
                <a:tab pos="0" algn="l"/>
              </a:tabLst>
            </a:pPr>
            <a:endParaRPr lang="en-US" sz="2000" b="0" strike="noStrike" spc="-1">
              <a:latin typeface="Arial"/>
            </a:endParaRPr>
          </a:p>
          <a:p>
            <a:pPr marL="216000" indent="-216000">
              <a:lnSpc>
                <a:spcPct val="100000"/>
              </a:lnSpc>
              <a:buNone/>
              <a:tabLst>
                <a:tab pos="0" algn="l"/>
              </a:tabLst>
            </a:pPr>
            <a:r>
              <a:rPr lang="en-US" sz="2000" b="0" strike="noStrike" spc="-1">
                <a:latin typeface="Arial"/>
              </a:rPr>
              <a:t>Then, we’ll help you get that product to market by helping you solve your technology sourcing, manufacturing, supply chain and logistics challenges. We work with customers of every size, in every corner of the world, to guide today’s ideas into tomorrow’s technology.  </a:t>
            </a:r>
          </a:p>
          <a:p>
            <a:pPr marL="216000" indent="-216000">
              <a:lnSpc>
                <a:spcPct val="100000"/>
              </a:lnSpc>
              <a:buNone/>
              <a:tabLst>
                <a:tab pos="0" algn="l"/>
              </a:tabLst>
            </a:pPr>
            <a:endParaRPr lang="en-US" sz="2000" b="0" strike="noStrike" spc="-1">
              <a:latin typeface="Arial"/>
            </a:endParaRPr>
          </a:p>
          <a:p>
            <a:pPr marL="216000" indent="-216000">
              <a:lnSpc>
                <a:spcPct val="100000"/>
              </a:lnSpc>
              <a:buNone/>
              <a:tabLst>
                <a:tab pos="0" algn="l"/>
              </a:tabLst>
            </a:pPr>
            <a:endParaRPr lang="en-US" sz="2000" b="0" strike="noStrike" spc="-1">
              <a:latin typeface="Arial"/>
            </a:endParaRPr>
          </a:p>
        </p:txBody>
      </p:sp>
      <p:sp>
        <p:nvSpPr>
          <p:cNvPr id="156" name="PlaceHolder 3"/>
          <p:cNvSpPr>
            <a:spLocks noGrp="1"/>
          </p:cNvSpPr>
          <p:nvPr>
            <p:ph type="sldNum" idx="8"/>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Times New Roman"/>
              </a:defRPr>
            </a:lvl1pPr>
          </a:lstStyle>
          <a:p>
            <a:pPr algn="r">
              <a:lnSpc>
                <a:spcPct val="100000"/>
              </a:lnSpc>
              <a:buNone/>
            </a:pPr>
            <a:fld id="{20E6FE4F-8CC6-437A-BA88-28EAEF733372}" type="slidenum">
              <a:rPr lang="en-US" sz="1200" b="0" strike="noStrike" spc="-1">
                <a:solidFill>
                  <a:srgbClr val="000000"/>
                </a:solidFill>
                <a:latin typeface="Times New Roman"/>
              </a:rPr>
              <a:t>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noRot="1" noChangeAspect="1"/>
          </p:cNvSpPr>
          <p:nvPr>
            <p:ph type="sldImg"/>
          </p:nvPr>
        </p:nvSpPr>
        <p:spPr>
          <a:xfrm>
            <a:off x="685800" y="1143000"/>
            <a:ext cx="5485680" cy="3085560"/>
          </a:xfrm>
          <a:prstGeom prst="rect">
            <a:avLst/>
          </a:prstGeom>
          <a:ln w="0">
            <a:noFill/>
          </a:ln>
        </p:spPr>
      </p:sp>
      <p:sp>
        <p:nvSpPr>
          <p:cNvPr id="158"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159" name="PlaceHolder 3"/>
          <p:cNvSpPr>
            <a:spLocks noGrp="1"/>
          </p:cNvSpPr>
          <p:nvPr>
            <p:ph type="sldNum" idx="9"/>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15E2C31-7E8F-4042-B63D-1B112F400006}" type="slidenum">
              <a:rPr lang="en-US" sz="1200" b="0" strike="noStrike" spc="-1">
                <a:solidFill>
                  <a:srgbClr val="000000"/>
                </a:solidFill>
                <a:latin typeface="+mn-lt"/>
                <a:ea typeface="+mn-ea"/>
              </a:rPr>
              <a:t>2</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noRot="1" noChangeAspect="1"/>
          </p:cNvSpPr>
          <p:nvPr>
            <p:ph type="sldImg"/>
          </p:nvPr>
        </p:nvSpPr>
        <p:spPr>
          <a:xfrm>
            <a:off x="685800" y="1143000"/>
            <a:ext cx="5485680" cy="3085560"/>
          </a:xfrm>
          <a:prstGeom prst="rect">
            <a:avLst/>
          </a:prstGeom>
          <a:ln w="0">
            <a:noFill/>
          </a:ln>
        </p:spPr>
      </p:sp>
      <p:sp>
        <p:nvSpPr>
          <p:cNvPr id="161"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162" name="PlaceHolder 3"/>
          <p:cNvSpPr>
            <a:spLocks noGrp="1"/>
          </p:cNvSpPr>
          <p:nvPr>
            <p:ph type="sldNum" idx="10"/>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4362C335-F1DC-4A2C-9790-FFD17D0AFDE1}" type="slidenum">
              <a:rPr lang="en-US" sz="1200" b="0" strike="noStrike" spc="-1">
                <a:solidFill>
                  <a:srgbClr val="000000"/>
                </a:solidFill>
                <a:latin typeface="+mn-lt"/>
                <a:ea typeface="+mn-ea"/>
              </a:rPr>
              <a:t>4</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noRot="1" noChangeAspect="1"/>
          </p:cNvSpPr>
          <p:nvPr>
            <p:ph type="sldImg"/>
          </p:nvPr>
        </p:nvSpPr>
        <p:spPr>
          <a:xfrm>
            <a:off x="685800" y="1143000"/>
            <a:ext cx="5486400" cy="3086100"/>
          </a:xfrm>
          <a:prstGeom prst="rect">
            <a:avLst/>
          </a:prstGeom>
          <a:ln w="0">
            <a:noFill/>
          </a:ln>
        </p:spPr>
      </p:sp>
      <p:sp>
        <p:nvSpPr>
          <p:cNvPr id="164"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165" name="PlaceHolder 3"/>
          <p:cNvSpPr>
            <a:spLocks noGrp="1"/>
          </p:cNvSpPr>
          <p:nvPr>
            <p:ph type="sldNum" idx="11"/>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EA0CE74-9F69-4FA7-ACEB-71CEB1B43A1B}" type="slidenum">
              <a:rPr lang="en-US" sz="1200" b="0" strike="noStrike" spc="-1">
                <a:solidFill>
                  <a:srgbClr val="000000"/>
                </a:solidFill>
                <a:latin typeface="+mn-lt"/>
                <a:ea typeface="+mn-ea"/>
              </a:rPr>
              <a:t>5</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noRot="1" noChangeAspect="1"/>
          </p:cNvSpPr>
          <p:nvPr>
            <p:ph type="sldImg"/>
          </p:nvPr>
        </p:nvSpPr>
        <p:spPr>
          <a:xfrm>
            <a:off x="685800" y="1143000"/>
            <a:ext cx="5486400" cy="3086100"/>
          </a:xfrm>
          <a:prstGeom prst="rect">
            <a:avLst/>
          </a:prstGeom>
          <a:ln w="0">
            <a:noFill/>
          </a:ln>
        </p:spPr>
      </p:sp>
      <p:sp>
        <p:nvSpPr>
          <p:cNvPr id="164"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165" name="PlaceHolder 3"/>
          <p:cNvSpPr>
            <a:spLocks noGrp="1"/>
          </p:cNvSpPr>
          <p:nvPr>
            <p:ph type="sldNum" idx="11"/>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EA0CE74-9F69-4FA7-ACEB-71CEB1B43A1B}" type="slidenum">
              <a:rPr lang="en-US" sz="1200" b="0" strike="noStrike" spc="-1">
                <a:solidFill>
                  <a:srgbClr val="000000"/>
                </a:solidFill>
                <a:latin typeface="+mn-lt"/>
                <a:ea typeface="+mn-ea"/>
              </a:rPr>
              <a:t>6</a:t>
            </a:fld>
            <a:endParaRPr lang="en-US" sz="1200" b="0" strike="noStrike" spc="-1">
              <a:latin typeface="Times New Roman"/>
            </a:endParaRPr>
          </a:p>
        </p:txBody>
      </p:sp>
    </p:spTree>
    <p:extLst>
      <p:ext uri="{BB962C8B-B14F-4D97-AF65-F5344CB8AC3E}">
        <p14:creationId xmlns:p14="http://schemas.microsoft.com/office/powerpoint/2010/main" val="2066755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noRot="1" noChangeAspect="1"/>
          </p:cNvSpPr>
          <p:nvPr>
            <p:ph type="sldImg"/>
          </p:nvPr>
        </p:nvSpPr>
        <p:spPr>
          <a:xfrm>
            <a:off x="685800" y="1143000"/>
            <a:ext cx="5486400" cy="3086100"/>
          </a:xfrm>
          <a:prstGeom prst="rect">
            <a:avLst/>
          </a:prstGeom>
          <a:ln w="0">
            <a:noFill/>
          </a:ln>
        </p:spPr>
      </p:sp>
      <p:sp>
        <p:nvSpPr>
          <p:cNvPr id="164"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165" name="PlaceHolder 3"/>
          <p:cNvSpPr>
            <a:spLocks noGrp="1"/>
          </p:cNvSpPr>
          <p:nvPr>
            <p:ph type="sldNum" idx="11"/>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EA0CE74-9F69-4FA7-ACEB-71CEB1B43A1B}" type="slidenum">
              <a:rPr lang="en-US" sz="1200" b="0" strike="noStrike" spc="-1">
                <a:solidFill>
                  <a:srgbClr val="000000"/>
                </a:solidFill>
                <a:latin typeface="+mn-lt"/>
                <a:ea typeface="+mn-ea"/>
              </a:rPr>
              <a:t>7</a:t>
            </a:fld>
            <a:endParaRPr lang="en-US" sz="1200" b="0" strike="noStrike" spc="-1">
              <a:latin typeface="Times New Roman"/>
            </a:endParaRPr>
          </a:p>
        </p:txBody>
      </p:sp>
    </p:spTree>
    <p:extLst>
      <p:ext uri="{BB962C8B-B14F-4D97-AF65-F5344CB8AC3E}">
        <p14:creationId xmlns:p14="http://schemas.microsoft.com/office/powerpoint/2010/main" val="4121565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noRot="1" noChangeAspect="1"/>
          </p:cNvSpPr>
          <p:nvPr>
            <p:ph type="sldImg"/>
          </p:nvPr>
        </p:nvSpPr>
        <p:spPr>
          <a:xfrm>
            <a:off x="685800" y="1143000"/>
            <a:ext cx="5486400" cy="3086100"/>
          </a:xfrm>
          <a:prstGeom prst="rect">
            <a:avLst/>
          </a:prstGeom>
          <a:ln w="0">
            <a:noFill/>
          </a:ln>
        </p:spPr>
      </p:sp>
      <p:sp>
        <p:nvSpPr>
          <p:cNvPr id="164"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165" name="PlaceHolder 3"/>
          <p:cNvSpPr>
            <a:spLocks noGrp="1"/>
          </p:cNvSpPr>
          <p:nvPr>
            <p:ph type="sldNum" idx="11"/>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EA0CE74-9F69-4FA7-ACEB-71CEB1B43A1B}" type="slidenum">
              <a:rPr lang="en-US" sz="1200" b="0" strike="noStrike" spc="-1">
                <a:solidFill>
                  <a:srgbClr val="000000"/>
                </a:solidFill>
                <a:latin typeface="+mn-lt"/>
                <a:ea typeface="+mn-ea"/>
              </a:rPr>
              <a:t>8</a:t>
            </a:fld>
            <a:endParaRPr lang="en-US" sz="1200" b="0" strike="noStrike" spc="-1">
              <a:latin typeface="Times New Roman"/>
            </a:endParaRPr>
          </a:p>
        </p:txBody>
      </p:sp>
    </p:spTree>
    <p:extLst>
      <p:ext uri="{BB962C8B-B14F-4D97-AF65-F5344CB8AC3E}">
        <p14:creationId xmlns:p14="http://schemas.microsoft.com/office/powerpoint/2010/main" val="3129674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noRot="1" noChangeAspect="1"/>
          </p:cNvSpPr>
          <p:nvPr>
            <p:ph type="sldImg"/>
          </p:nvPr>
        </p:nvSpPr>
        <p:spPr>
          <a:xfrm>
            <a:off x="685800" y="1143000"/>
            <a:ext cx="5485680" cy="3085560"/>
          </a:xfrm>
          <a:prstGeom prst="rect">
            <a:avLst/>
          </a:prstGeom>
          <a:ln w="0">
            <a:noFill/>
          </a:ln>
        </p:spPr>
      </p:sp>
      <p:sp>
        <p:nvSpPr>
          <p:cNvPr id="167"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168" name="PlaceHolder 3"/>
          <p:cNvSpPr>
            <a:spLocks noGrp="1"/>
          </p:cNvSpPr>
          <p:nvPr>
            <p:ph type="sldNum" idx="12"/>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07BAB1B-C134-4C8E-B01C-2B77363BD79D}" type="slidenum">
              <a:rPr lang="en-US" sz="1200" b="0" strike="noStrike" spc="-1">
                <a:solidFill>
                  <a:srgbClr val="000000"/>
                </a:solidFill>
                <a:latin typeface="+mn-lt"/>
                <a:ea typeface="+mn-ea"/>
              </a:rPr>
              <a:t>9</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noRot="1" noChangeAspect="1"/>
          </p:cNvSpPr>
          <p:nvPr>
            <p:ph type="sldImg"/>
          </p:nvPr>
        </p:nvSpPr>
        <p:spPr>
          <a:xfrm>
            <a:off x="685800" y="1143000"/>
            <a:ext cx="5486400" cy="3086100"/>
          </a:xfrm>
          <a:prstGeom prst="rect">
            <a:avLst/>
          </a:prstGeom>
          <a:ln w="0">
            <a:noFill/>
          </a:ln>
        </p:spPr>
      </p:sp>
      <p:sp>
        <p:nvSpPr>
          <p:cNvPr id="170"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171" name="PlaceHolder 3"/>
          <p:cNvSpPr>
            <a:spLocks noGrp="1"/>
          </p:cNvSpPr>
          <p:nvPr>
            <p:ph type="sldNum" idx="13"/>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2E96FFDE-2618-4D4B-B9E0-75442E40127B}" type="slidenum">
              <a:rPr lang="en-US" sz="1200" b="0" strike="noStrike" spc="-1">
                <a:solidFill>
                  <a:srgbClr val="000000"/>
                </a:solidFill>
                <a:latin typeface="+mn-lt"/>
                <a:ea typeface="+mn-ea"/>
              </a:rPr>
              <a:t>10</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EB7EE3C1-1E40-486D-A470-B50857010561}"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1"/>
          </p:nvPr>
        </p:nvSpPr>
        <p:spPr/>
        <p:txBody>
          <a:bodyPr/>
          <a:lstStyle/>
          <a:p>
            <a:fld id="{AA2F0F86-0980-4192-AD63-EFB9C31DC0A5}"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sldNum" idx="1"/>
          </p:nvPr>
        </p:nvSpPr>
        <p:spPr/>
        <p:txBody>
          <a:bodyPr/>
          <a:lstStyle/>
          <a:p>
            <a:fld id="{C5334FAA-6D60-44A6-B244-1926A50CC0CC}"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sldNum" idx="1"/>
          </p:nvPr>
        </p:nvSpPr>
        <p:spPr/>
        <p:txBody>
          <a:bodyPr/>
          <a:lstStyle/>
          <a:p>
            <a:fld id="{0EC166B8-62D2-4267-88AA-2902E536A7FE}"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sldNum" idx="1"/>
          </p:nvPr>
        </p:nvSpPr>
        <p:spPr/>
        <p:txBody>
          <a:bodyPr/>
          <a:lstStyle/>
          <a:p>
            <a:fld id="{57019952-7D00-44BE-B69E-5E9E0173A09D}"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1"/>
          </p:nvPr>
        </p:nvSpPr>
        <p:spPr/>
        <p:txBody>
          <a:bodyPr/>
          <a:lstStyle/>
          <a:p>
            <a:fld id="{7B3689F6-95DD-4D65-9267-548C2458540F}"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sldNum" idx="1"/>
          </p:nvPr>
        </p:nvSpPr>
        <p:spPr/>
        <p:txBody>
          <a:bodyPr/>
          <a:lstStyle/>
          <a:p>
            <a:fld id="{E5BA9659-CF7D-48FC-B8B4-1EE572928EF2}"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sldNum" idx="1"/>
          </p:nvPr>
        </p:nvSpPr>
        <p:spPr/>
        <p:txBody>
          <a:bodyPr/>
          <a:lstStyle/>
          <a:p>
            <a:fld id="{6053ABEA-271D-4930-B26E-D2C59AFAB575}"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sldNum" idx="1"/>
          </p:nvPr>
        </p:nvSpPr>
        <p:spPr/>
        <p:txBody>
          <a:bodyPr/>
          <a:lstStyle/>
          <a:p>
            <a:fld id="{0FDC9D72-CEA4-4E46-A027-2240CE41982B}"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sldNum" idx="1"/>
          </p:nvPr>
        </p:nvSpPr>
        <p:spPr/>
        <p:txBody>
          <a:bodyPr/>
          <a:lstStyle/>
          <a:p>
            <a:fld id="{75C5FB37-C13D-40AE-889D-4106136E4C42}"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sldNum" idx="1"/>
          </p:nvPr>
        </p:nvSpPr>
        <p:spPr/>
        <p:txBody>
          <a:bodyPr/>
          <a:lstStyle/>
          <a:p>
            <a:fld id="{039AD8A8-9D1B-4F05-BC8C-B17139017807}"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sldNum" idx="1"/>
          </p:nvPr>
        </p:nvSpPr>
        <p:spPr/>
        <p:txBody>
          <a:bodyPr/>
          <a:lstStyle/>
          <a:p>
            <a:fld id="{BB1F81F1-82B4-4189-9650-17380680B207}" type="slidenum">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94E8C161-7B9C-4631-81F6-755181A907A3}" type="slidenum">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2"/>
          </p:nvPr>
        </p:nvSpPr>
        <p:spPr/>
        <p:txBody>
          <a:bodyPr/>
          <a:lstStyle/>
          <a:p>
            <a:fld id="{85D9EAE3-93A1-4007-A91D-6BD5B3ABC1B8}" type="slidenum">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sldNum" idx="2"/>
          </p:nvPr>
        </p:nvSpPr>
        <p:spPr/>
        <p:txBody>
          <a:bodyPr/>
          <a:lstStyle/>
          <a:p>
            <a:fld id="{0D6B021A-1E9D-46D0-918A-594FD9CC53B0}" type="slidenum">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sldNum" idx="2"/>
          </p:nvPr>
        </p:nvSpPr>
        <p:spPr/>
        <p:txBody>
          <a:bodyPr/>
          <a:lstStyle/>
          <a:p>
            <a:fld id="{F3AF9918-ABE3-40DB-9FD5-7C841BD29058}" type="slidenum">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sldNum" idx="2"/>
          </p:nvPr>
        </p:nvSpPr>
        <p:spPr/>
        <p:txBody>
          <a:bodyPr/>
          <a:lstStyle/>
          <a:p>
            <a:fld id="{452E1FFE-3555-46B0-B70F-7343B54B222F}"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2"/>
          </p:nvPr>
        </p:nvSpPr>
        <p:spPr/>
        <p:txBody>
          <a:bodyPr/>
          <a:lstStyle/>
          <a:p>
            <a:fld id="{3893B6D8-56B8-4095-A6D6-D4BD9004CFF0}" type="slidenum">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sldNum" idx="2"/>
          </p:nvPr>
        </p:nvSpPr>
        <p:spPr/>
        <p:txBody>
          <a:bodyPr/>
          <a:lstStyle/>
          <a:p>
            <a:fld id="{E5E6AC49-AF92-40A9-B3A1-A70DDE20D3A0}" type="slidenum">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sldNum" idx="2"/>
          </p:nvPr>
        </p:nvSpPr>
        <p:spPr/>
        <p:txBody>
          <a:bodyPr/>
          <a:lstStyle/>
          <a:p>
            <a:fld id="{D095F953-944E-4593-8EF8-60F784AAF089}" type="slidenum">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sldNum" idx="2"/>
          </p:nvPr>
        </p:nvSpPr>
        <p:spPr/>
        <p:txBody>
          <a:bodyPr/>
          <a:lstStyle/>
          <a:p>
            <a:fld id="{FC2CAB69-9D7E-4EF7-BA03-D5FE774C0D37}" type="slidenum">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sldNum" idx="2"/>
          </p:nvPr>
        </p:nvSpPr>
        <p:spPr/>
        <p:txBody>
          <a:bodyPr/>
          <a:lstStyle/>
          <a:p>
            <a:fld id="{98CDA063-674E-4405-A147-2438E7A0AA03}" type="slidenum">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sldNum" idx="2"/>
          </p:nvPr>
        </p:nvSpPr>
        <p:spPr/>
        <p:txBody>
          <a:bodyPr/>
          <a:lstStyle/>
          <a:p>
            <a:fld id="{470E4C53-F8BC-44CD-A31A-6A56A9557687}" type="slidenum">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sldNum" idx="2"/>
          </p:nvPr>
        </p:nvSpPr>
        <p:spPr/>
        <p:txBody>
          <a:bodyPr/>
          <a:lstStyle/>
          <a:p>
            <a:fld id="{9C050E27-EF0F-4AA6-A7FD-7DEE619CD18F}"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 name="Picture 9"/>
          <p:cNvPicPr/>
          <p:nvPr/>
        </p:nvPicPr>
        <p:blipFill>
          <a:blip r:embed="rId14"/>
          <a:srcRect t="74417" r="61165"/>
          <a:stretch/>
        </p:blipFill>
        <p:spPr>
          <a:xfrm>
            <a:off x="281520" y="254880"/>
            <a:ext cx="341280" cy="660600"/>
          </a:xfrm>
          <a:prstGeom prst="rect">
            <a:avLst/>
          </a:prstGeom>
          <a:ln w="0">
            <a:noFill/>
          </a:ln>
        </p:spPr>
      </p:pic>
      <p:pic>
        <p:nvPicPr>
          <p:cNvPr id="10" name="Picture 11"/>
          <p:cNvPicPr/>
          <p:nvPr/>
        </p:nvPicPr>
        <p:blipFill>
          <a:blip r:embed="rId15"/>
          <a:stretch/>
        </p:blipFill>
        <p:spPr>
          <a:xfrm>
            <a:off x="10667160" y="246240"/>
            <a:ext cx="1403280" cy="173880"/>
          </a:xfrm>
          <a:prstGeom prst="rect">
            <a:avLst/>
          </a:prstGeom>
          <a:ln w="0">
            <a:noFill/>
          </a:ln>
        </p:spPr>
      </p:pic>
      <p:pic>
        <p:nvPicPr>
          <p:cNvPr id="2" name="Picture 12"/>
          <p:cNvPicPr/>
          <p:nvPr/>
        </p:nvPicPr>
        <p:blipFill>
          <a:blip r:embed="rId16"/>
          <a:stretch/>
        </p:blipFill>
        <p:spPr>
          <a:xfrm>
            <a:off x="10667160" y="475200"/>
            <a:ext cx="1403280" cy="243000"/>
          </a:xfrm>
          <a:prstGeom prst="rect">
            <a:avLst/>
          </a:prstGeom>
          <a:ln w="0">
            <a:noFill/>
          </a:ln>
        </p:spPr>
      </p:pic>
      <p:sp>
        <p:nvSpPr>
          <p:cNvPr id="3" name="Straight Connector 18"/>
          <p:cNvSpPr/>
          <p:nvPr/>
        </p:nvSpPr>
        <p:spPr>
          <a:xfrm flipH="1">
            <a:off x="10545840" y="811080"/>
            <a:ext cx="1645920" cy="360"/>
          </a:xfrm>
          <a:prstGeom prst="line">
            <a:avLst/>
          </a:prstGeom>
          <a:ln>
            <a:solidFill>
              <a:srgbClr val="000000"/>
            </a:solidFill>
            <a:round/>
          </a:ln>
        </p:spPr>
        <p:style>
          <a:lnRef idx="1">
            <a:schemeClr val="accent1"/>
          </a:lnRef>
          <a:fillRef idx="0">
            <a:schemeClr val="accent1"/>
          </a:fillRef>
          <a:effectRef idx="0">
            <a:schemeClr val="accent1"/>
          </a:effectRef>
          <a:fontRef idx="minor"/>
        </p:style>
      </p:sp>
      <p:pic>
        <p:nvPicPr>
          <p:cNvPr id="4" name="Picture 10"/>
          <p:cNvPicPr/>
          <p:nvPr/>
        </p:nvPicPr>
        <p:blipFill>
          <a:blip r:embed="rId14"/>
          <a:srcRect t="74417" r="61165"/>
          <a:stretch/>
        </p:blipFill>
        <p:spPr>
          <a:xfrm>
            <a:off x="281520" y="254880"/>
            <a:ext cx="341280" cy="660600"/>
          </a:xfrm>
          <a:prstGeom prst="rect">
            <a:avLst/>
          </a:prstGeom>
          <a:ln w="0">
            <a:noFill/>
          </a:ln>
        </p:spPr>
      </p:pic>
      <p:pic>
        <p:nvPicPr>
          <p:cNvPr id="5" name="Picture 9"/>
          <p:cNvPicPr/>
          <p:nvPr/>
        </p:nvPicPr>
        <p:blipFill>
          <a:blip r:embed="rId17"/>
          <a:stretch/>
        </p:blipFill>
        <p:spPr>
          <a:xfrm>
            <a:off x="9628560" y="1965240"/>
            <a:ext cx="2330280" cy="289080"/>
          </a:xfrm>
          <a:prstGeom prst="rect">
            <a:avLst/>
          </a:prstGeom>
          <a:ln w="0">
            <a:noFill/>
          </a:ln>
        </p:spPr>
      </p:pic>
      <p:pic>
        <p:nvPicPr>
          <p:cNvPr id="6" name="Picture 12"/>
          <p:cNvPicPr/>
          <p:nvPr/>
        </p:nvPicPr>
        <p:blipFill>
          <a:blip r:embed="rId18"/>
          <a:stretch/>
        </p:blipFill>
        <p:spPr>
          <a:xfrm>
            <a:off x="6939360" y="1874880"/>
            <a:ext cx="2417760" cy="419400"/>
          </a:xfrm>
          <a:prstGeom prst="rect">
            <a:avLst/>
          </a:prstGeom>
          <a:ln w="0">
            <a:noFill/>
          </a:ln>
        </p:spPr>
      </p:pic>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8"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5" name="Picture 9"/>
          <p:cNvPicPr/>
          <p:nvPr/>
        </p:nvPicPr>
        <p:blipFill>
          <a:blip r:embed="rId14"/>
          <a:srcRect t="74417" r="61165"/>
          <a:stretch/>
        </p:blipFill>
        <p:spPr>
          <a:xfrm>
            <a:off x="281520" y="254880"/>
            <a:ext cx="341280" cy="660600"/>
          </a:xfrm>
          <a:prstGeom prst="rect">
            <a:avLst/>
          </a:prstGeom>
          <a:ln w="0">
            <a:noFill/>
          </a:ln>
        </p:spPr>
      </p:pic>
      <p:pic>
        <p:nvPicPr>
          <p:cNvPr id="46" name="Picture 8"/>
          <p:cNvPicPr/>
          <p:nvPr/>
        </p:nvPicPr>
        <p:blipFill>
          <a:blip r:embed="rId15"/>
          <a:stretch/>
        </p:blipFill>
        <p:spPr>
          <a:xfrm>
            <a:off x="10667160" y="246240"/>
            <a:ext cx="1403280" cy="173880"/>
          </a:xfrm>
          <a:prstGeom prst="rect">
            <a:avLst/>
          </a:prstGeom>
          <a:ln w="0">
            <a:noFill/>
          </a:ln>
        </p:spPr>
      </p:pic>
      <p:pic>
        <p:nvPicPr>
          <p:cNvPr id="47" name="Picture 10"/>
          <p:cNvPicPr/>
          <p:nvPr/>
        </p:nvPicPr>
        <p:blipFill>
          <a:blip r:embed="rId16"/>
          <a:stretch/>
        </p:blipFill>
        <p:spPr>
          <a:xfrm>
            <a:off x="10667160" y="475200"/>
            <a:ext cx="1403280" cy="243000"/>
          </a:xfrm>
          <a:prstGeom prst="rect">
            <a:avLst/>
          </a:prstGeom>
          <a:ln w="0">
            <a:noFill/>
          </a:ln>
        </p:spPr>
      </p:pic>
      <p:sp>
        <p:nvSpPr>
          <p:cNvPr id="48" name="Straight Connector 12"/>
          <p:cNvSpPr/>
          <p:nvPr/>
        </p:nvSpPr>
        <p:spPr>
          <a:xfrm flipH="1">
            <a:off x="10545840" y="811080"/>
            <a:ext cx="1645920" cy="360"/>
          </a:xfrm>
          <a:prstGeom prst="line">
            <a:avLst/>
          </a:prstGeom>
          <a:ln>
            <a:solidFill>
              <a:srgbClr val="000000"/>
            </a:solidFill>
            <a:round/>
          </a:ln>
        </p:spPr>
        <p:style>
          <a:lnRef idx="1">
            <a:schemeClr val="accent1"/>
          </a:lnRef>
          <a:fillRef idx="0">
            <a:schemeClr val="accent1"/>
          </a:fillRef>
          <a:effectRef idx="0">
            <a:schemeClr val="accent1"/>
          </a:effectRef>
          <a:fontRef idx="minor"/>
        </p:style>
      </p:sp>
      <p:sp>
        <p:nvSpPr>
          <p:cNvPr id="49" name="PlaceHolder 1"/>
          <p:cNvSpPr>
            <a:spLocks noGrp="1"/>
          </p:cNvSpPr>
          <p:nvPr>
            <p:ph type="sldNum" idx="1"/>
          </p:nvPr>
        </p:nvSpPr>
        <p:spPr>
          <a:xfrm>
            <a:off x="187920" y="6521400"/>
            <a:ext cx="328320" cy="162720"/>
          </a:xfrm>
          <a:prstGeom prst="rect">
            <a:avLst/>
          </a:prstGeom>
          <a:noFill/>
          <a:ln w="0">
            <a:noFill/>
          </a:ln>
        </p:spPr>
        <p:txBody>
          <a:bodyPr lIns="0" tIns="0" rIns="0" bIns="0" anchor="t">
            <a:noAutofit/>
          </a:bodyPr>
          <a:lstStyle>
            <a:lvl1pPr>
              <a:lnSpc>
                <a:spcPct val="100000"/>
              </a:lnSpc>
              <a:buNone/>
              <a:defRPr lang="en-US" sz="1070" b="0" strike="noStrike" spc="-1">
                <a:solidFill>
                  <a:srgbClr val="919191"/>
                </a:solidFill>
                <a:latin typeface="Arial"/>
              </a:defRPr>
            </a:lvl1pPr>
          </a:lstStyle>
          <a:p>
            <a:pPr>
              <a:lnSpc>
                <a:spcPct val="100000"/>
              </a:lnSpc>
              <a:buNone/>
            </a:pPr>
            <a:fld id="{D6CD8F45-B563-475A-A192-D7A405B74388}" type="slidenum">
              <a:rPr lang="en-US" sz="1070" b="0" strike="noStrike" spc="-1">
                <a:solidFill>
                  <a:srgbClr val="919191"/>
                </a:solidFill>
                <a:latin typeface="Arial"/>
              </a:rPr>
              <a:t>‹#›</a:t>
            </a:fld>
            <a:endParaRPr lang="en-US" sz="1070" b="0" strike="noStrike" spc="-1">
              <a:latin typeface="Times New Roman"/>
            </a:endParaRPr>
          </a:p>
        </p:txBody>
      </p:sp>
      <p:sp>
        <p:nvSpPr>
          <p:cNvPr id="50" name="PlaceHolder 2"/>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51"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8" name="Picture 9"/>
          <p:cNvPicPr/>
          <p:nvPr/>
        </p:nvPicPr>
        <p:blipFill>
          <a:blip r:embed="rId14"/>
          <a:srcRect t="74417" r="61165"/>
          <a:stretch/>
        </p:blipFill>
        <p:spPr>
          <a:xfrm>
            <a:off x="281520" y="254880"/>
            <a:ext cx="341280" cy="660600"/>
          </a:xfrm>
          <a:prstGeom prst="rect">
            <a:avLst/>
          </a:prstGeom>
          <a:ln w="0">
            <a:noFill/>
          </a:ln>
        </p:spPr>
      </p:pic>
      <p:pic>
        <p:nvPicPr>
          <p:cNvPr id="89" name="Picture 8"/>
          <p:cNvPicPr/>
          <p:nvPr/>
        </p:nvPicPr>
        <p:blipFill>
          <a:blip r:embed="rId15"/>
          <a:stretch/>
        </p:blipFill>
        <p:spPr>
          <a:xfrm>
            <a:off x="10667160" y="246240"/>
            <a:ext cx="1403280" cy="173880"/>
          </a:xfrm>
          <a:prstGeom prst="rect">
            <a:avLst/>
          </a:prstGeom>
          <a:ln w="0">
            <a:noFill/>
          </a:ln>
        </p:spPr>
      </p:pic>
      <p:pic>
        <p:nvPicPr>
          <p:cNvPr id="90" name="Picture 10"/>
          <p:cNvPicPr/>
          <p:nvPr/>
        </p:nvPicPr>
        <p:blipFill>
          <a:blip r:embed="rId16"/>
          <a:stretch/>
        </p:blipFill>
        <p:spPr>
          <a:xfrm>
            <a:off x="10667160" y="475200"/>
            <a:ext cx="1403280" cy="243000"/>
          </a:xfrm>
          <a:prstGeom prst="rect">
            <a:avLst/>
          </a:prstGeom>
          <a:ln w="0">
            <a:noFill/>
          </a:ln>
        </p:spPr>
      </p:pic>
      <p:sp>
        <p:nvSpPr>
          <p:cNvPr id="91" name="Straight Connector 12"/>
          <p:cNvSpPr/>
          <p:nvPr/>
        </p:nvSpPr>
        <p:spPr>
          <a:xfrm flipH="1">
            <a:off x="10545840" y="811080"/>
            <a:ext cx="1645920" cy="360"/>
          </a:xfrm>
          <a:prstGeom prst="line">
            <a:avLst/>
          </a:prstGeom>
          <a:ln>
            <a:solidFill>
              <a:srgbClr val="000000"/>
            </a:solidFill>
            <a:round/>
          </a:ln>
        </p:spPr>
        <p:style>
          <a:lnRef idx="1">
            <a:schemeClr val="accent1"/>
          </a:lnRef>
          <a:fillRef idx="0">
            <a:schemeClr val="accent1"/>
          </a:fillRef>
          <a:effectRef idx="0">
            <a:schemeClr val="accent1"/>
          </a:effectRef>
          <a:fontRef idx="minor"/>
        </p:style>
      </p:sp>
      <p:sp>
        <p:nvSpPr>
          <p:cNvPr id="92" name="PlaceHolder 1"/>
          <p:cNvSpPr>
            <a:spLocks noGrp="1"/>
          </p:cNvSpPr>
          <p:nvPr>
            <p:ph type="sldNum" idx="2"/>
          </p:nvPr>
        </p:nvSpPr>
        <p:spPr>
          <a:xfrm>
            <a:off x="187920" y="6521400"/>
            <a:ext cx="328320" cy="162720"/>
          </a:xfrm>
          <a:prstGeom prst="rect">
            <a:avLst/>
          </a:prstGeom>
          <a:noFill/>
          <a:ln w="0">
            <a:noFill/>
          </a:ln>
        </p:spPr>
        <p:txBody>
          <a:bodyPr lIns="0" tIns="0" rIns="0" bIns="0" anchor="t">
            <a:noAutofit/>
          </a:bodyPr>
          <a:lstStyle>
            <a:lvl1pPr>
              <a:lnSpc>
                <a:spcPct val="100000"/>
              </a:lnSpc>
              <a:buNone/>
              <a:defRPr lang="en-US" sz="1070" b="0" strike="noStrike" spc="-1">
                <a:solidFill>
                  <a:srgbClr val="919191"/>
                </a:solidFill>
                <a:latin typeface="Arial"/>
              </a:defRPr>
            </a:lvl1pPr>
          </a:lstStyle>
          <a:p>
            <a:pPr>
              <a:lnSpc>
                <a:spcPct val="100000"/>
              </a:lnSpc>
              <a:buNone/>
            </a:pPr>
            <a:fld id="{CE584150-4013-4040-8383-5087FA8164C1}" type="slidenum">
              <a:rPr lang="en-US" sz="1070" b="0" strike="noStrike" spc="-1">
                <a:solidFill>
                  <a:srgbClr val="919191"/>
                </a:solidFill>
                <a:latin typeface="Arial"/>
              </a:rPr>
              <a:t>‹#›</a:t>
            </a:fld>
            <a:endParaRPr lang="en-US" sz="1070" b="0" strike="noStrike" spc="-1">
              <a:latin typeface="Times New Roman"/>
            </a:endParaRPr>
          </a:p>
        </p:txBody>
      </p:sp>
      <p:sp>
        <p:nvSpPr>
          <p:cNvPr id="93" name="PlaceHolder 2"/>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94"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ichael.hierl@avnet.e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hyperlink" Target="mailto:michael.hierl@avnet.eu" TargetMode="External"/><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hyperlink" Target="https://github.com/Software-and-Services/tuxpipes/issu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624240" y="270000"/>
            <a:ext cx="11490840" cy="715680"/>
          </a:xfrm>
          <a:prstGeom prst="rect">
            <a:avLst/>
          </a:prstGeom>
          <a:noFill/>
          <a:ln w="0">
            <a:noFill/>
          </a:ln>
        </p:spPr>
        <p:txBody>
          <a:bodyPr lIns="0" tIns="0" rIns="0" bIns="0" anchor="t">
            <a:noAutofit/>
          </a:bodyPr>
          <a:lstStyle/>
          <a:p>
            <a:pPr>
              <a:lnSpc>
                <a:spcPct val="85000"/>
              </a:lnSpc>
              <a:buNone/>
            </a:pPr>
            <a:r>
              <a:rPr lang="en-US" sz="4400" b="0" strike="noStrike" spc="-1">
                <a:solidFill>
                  <a:srgbClr val="000000"/>
                </a:solidFill>
                <a:latin typeface="Arial Narrow"/>
              </a:rPr>
              <a:t>TuxPipes</a:t>
            </a:r>
            <a:br>
              <a:rPr sz="3000"/>
            </a:br>
            <a:br>
              <a:rPr sz="3200"/>
            </a:br>
            <a:br>
              <a:rPr sz="3200"/>
            </a:br>
            <a:r>
              <a:rPr lang="en-US" sz="1600" b="0" strike="noStrike" spc="-1">
                <a:solidFill>
                  <a:srgbClr val="C00000"/>
                </a:solidFill>
                <a:latin typeface="Arial Narrow"/>
              </a:rPr>
              <a:t>  </a:t>
            </a:r>
            <a:br>
              <a:rPr sz="3200"/>
            </a:br>
            <a:br>
              <a:rPr sz="3200"/>
            </a:br>
            <a:r>
              <a:rPr lang="en-US" sz="1800" b="0" u="sng" strike="noStrike" spc="-1">
                <a:solidFill>
                  <a:srgbClr val="41C363"/>
                </a:solidFill>
                <a:uFillTx/>
                <a:latin typeface="Arial Narrow"/>
                <a:hlinkClick r:id="rId3"/>
              </a:rPr>
              <a:t>michael.hierl@avnet.eu</a:t>
            </a:r>
            <a:br>
              <a:rPr sz="1800"/>
            </a:br>
            <a:endParaRPr lang="en-US" sz="1800" b="0" strike="noStrike" spc="-1">
              <a:latin typeface="Arial"/>
            </a:endParaRPr>
          </a:p>
        </p:txBody>
      </p:sp>
      <p:sp>
        <p:nvSpPr>
          <p:cNvPr id="138" name="PlaceHolder 2"/>
          <p:cNvSpPr>
            <a:spLocks noGrp="1"/>
          </p:cNvSpPr>
          <p:nvPr>
            <p:ph type="sldNum" idx="6"/>
          </p:nvPr>
        </p:nvSpPr>
        <p:spPr>
          <a:xfrm>
            <a:off x="0" y="6521400"/>
            <a:ext cx="327240" cy="162360"/>
          </a:xfrm>
          <a:prstGeom prst="rect">
            <a:avLst/>
          </a:prstGeom>
          <a:noFill/>
          <a:ln w="0">
            <a:noFill/>
          </a:ln>
        </p:spPr>
        <p:txBody>
          <a:bodyPr lIns="0" tIns="0" rIns="0" bIns="0" anchor="t">
            <a:noAutofit/>
          </a:bodyPr>
          <a:lstStyle>
            <a:lvl1pPr>
              <a:lnSpc>
                <a:spcPct val="100000"/>
              </a:lnSpc>
              <a:buNone/>
              <a:defRPr lang="en-US" sz="1070" b="0" strike="noStrike" spc="-1">
                <a:solidFill>
                  <a:srgbClr val="919191"/>
                </a:solidFill>
                <a:latin typeface="Arial"/>
              </a:defRPr>
            </a:lvl1pPr>
          </a:lstStyle>
          <a:p>
            <a:pPr>
              <a:lnSpc>
                <a:spcPct val="100000"/>
              </a:lnSpc>
              <a:buNone/>
            </a:pPr>
            <a:fld id="{93F11EE0-9D76-4EC4-A90E-342D2DFE7B47}" type="slidenum">
              <a:rPr lang="en-US" sz="1070" b="0" strike="noStrike" spc="-1">
                <a:solidFill>
                  <a:srgbClr val="919191"/>
                </a:solidFill>
                <a:latin typeface="Arial"/>
              </a:rPr>
              <a:t>1</a:t>
            </a:fld>
            <a:endParaRPr lang="en-US" sz="1070" b="0" strike="noStrike" spc="-1">
              <a:latin typeface="Times New Roman"/>
            </a:endParaRPr>
          </a:p>
        </p:txBody>
      </p:sp>
      <p:pic>
        <p:nvPicPr>
          <p:cNvPr id="139" name="Bildplatzhalter 3"/>
          <p:cNvPicPr/>
          <p:nvPr/>
        </p:nvPicPr>
        <p:blipFill>
          <a:blip r:embed="rId4">
            <a:alphaModFix amt="30000"/>
          </a:blip>
          <a:stretch/>
        </p:blipFill>
        <p:spPr>
          <a:xfrm>
            <a:off x="0" y="3459240"/>
            <a:ext cx="12191400" cy="338868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624240" y="357840"/>
            <a:ext cx="10366560" cy="690840"/>
          </a:xfrm>
          <a:prstGeom prst="rect">
            <a:avLst/>
          </a:prstGeom>
          <a:noFill/>
          <a:ln w="0">
            <a:noFill/>
          </a:ln>
        </p:spPr>
        <p:txBody>
          <a:bodyPr lIns="0" tIns="0" rIns="0" bIns="0" anchor="t">
            <a:noAutofit/>
          </a:bodyPr>
          <a:lstStyle/>
          <a:p>
            <a:pPr>
              <a:lnSpc>
                <a:spcPct val="85000"/>
              </a:lnSpc>
              <a:buNone/>
            </a:pPr>
            <a:r>
              <a:rPr lang="de-DE" sz="3200" b="0" strike="noStrike" spc="-1">
                <a:solidFill>
                  <a:srgbClr val="00B050"/>
                </a:solidFill>
                <a:latin typeface="Arial Narrow"/>
              </a:rPr>
              <a:t>Future plans?</a:t>
            </a:r>
            <a:endParaRPr lang="en-US" sz="3200" b="0" strike="noStrike" spc="-1">
              <a:latin typeface="Arial"/>
            </a:endParaRPr>
          </a:p>
        </p:txBody>
      </p:sp>
      <p:sp>
        <p:nvSpPr>
          <p:cNvPr id="2" name="TextBox 1">
            <a:extLst>
              <a:ext uri="{FF2B5EF4-FFF2-40B4-BE49-F238E27FC236}">
                <a16:creationId xmlns:a16="http://schemas.microsoft.com/office/drawing/2014/main" id="{04C6A56F-8F9E-D2E6-9E11-55FD7A43FC1B}"/>
              </a:ext>
            </a:extLst>
          </p:cNvPr>
          <p:cNvSpPr txBox="1"/>
          <p:nvPr/>
        </p:nvSpPr>
        <p:spPr>
          <a:xfrm>
            <a:off x="933254" y="1272619"/>
            <a:ext cx="9907571" cy="3693319"/>
          </a:xfrm>
          <a:prstGeom prst="rect">
            <a:avLst/>
          </a:prstGeom>
          <a:noFill/>
        </p:spPr>
        <p:txBody>
          <a:bodyPr wrap="square" rtlCol="0">
            <a:spAutoFit/>
          </a:bodyPr>
          <a:lstStyle/>
          <a:p>
            <a:pPr marL="285750" indent="-285750">
              <a:buFont typeface="Arial" panose="020B0604020202020204" pitchFamily="34" charset="0"/>
              <a:buChar char="•"/>
            </a:pPr>
            <a:r>
              <a:rPr lang="de-DE" dirty="0" err="1"/>
              <a:t>Config</a:t>
            </a:r>
            <a:r>
              <a:rPr lang="de-DE" dirty="0"/>
              <a:t> </a:t>
            </a:r>
            <a:r>
              <a:rPr lang="de-DE" dirty="0" err="1"/>
              <a:t>files</a:t>
            </a:r>
            <a:endParaRPr lang="de-DE" dirty="0"/>
          </a:p>
          <a:p>
            <a:pPr marL="742950" lvl="1" indent="-285750">
              <a:buFont typeface="Arial" panose="020B0604020202020204" pitchFamily="34" charset="0"/>
              <a:buChar char="•"/>
            </a:pPr>
            <a:r>
              <a:rPr lang="de-DE" dirty="0"/>
              <a:t>Store </a:t>
            </a:r>
            <a:r>
              <a:rPr lang="de-DE" dirty="0" err="1"/>
              <a:t>settings</a:t>
            </a:r>
            <a:endParaRPr lang="de-DE" dirty="0"/>
          </a:p>
          <a:p>
            <a:pPr marL="742950" lvl="1" indent="-285750">
              <a:buFont typeface="Arial" panose="020B0604020202020204" pitchFamily="34" charset="0"/>
              <a:buChar char="•"/>
            </a:pPr>
            <a:r>
              <a:rPr lang="de-DE" dirty="0"/>
              <a:t>Different </a:t>
            </a:r>
            <a:r>
              <a:rPr lang="de-DE" dirty="0" err="1"/>
              <a:t>sets</a:t>
            </a:r>
            <a:r>
              <a:rPr lang="de-DE" dirty="0"/>
              <a:t> </a:t>
            </a:r>
            <a:r>
              <a:rPr lang="de-DE" dirty="0" err="1"/>
              <a:t>of</a:t>
            </a:r>
            <a:r>
              <a:rPr lang="de-DE" dirty="0"/>
              <a:t> </a:t>
            </a:r>
            <a:r>
              <a:rPr lang="de-DE" dirty="0" err="1"/>
              <a:t>pipelines</a:t>
            </a:r>
            <a:r>
              <a:rPr lang="de-DE" dirty="0"/>
              <a:t> </a:t>
            </a:r>
            <a:r>
              <a:rPr lang="de-DE" dirty="0" err="1"/>
              <a:t>for</a:t>
            </a:r>
            <a:r>
              <a:rPr lang="de-DE" dirty="0"/>
              <a:t> </a:t>
            </a:r>
            <a:r>
              <a:rPr lang="de-DE" dirty="0" err="1"/>
              <a:t>testing</a:t>
            </a:r>
            <a:r>
              <a:rPr lang="de-DE" dirty="0"/>
              <a:t> etc.</a:t>
            </a:r>
          </a:p>
          <a:p>
            <a:pPr marL="285750" indent="-285750">
              <a:buFont typeface="Arial" panose="020B0604020202020204" pitchFamily="34" charset="0"/>
              <a:buChar char="•"/>
            </a:pPr>
            <a:r>
              <a:rPr lang="de-DE" dirty="0"/>
              <a:t>Add </a:t>
            </a:r>
            <a:r>
              <a:rPr lang="de-DE" dirty="0" err="1"/>
              <a:t>pipeline</a:t>
            </a:r>
            <a:r>
              <a:rPr lang="de-DE" dirty="0"/>
              <a:t> </a:t>
            </a:r>
            <a:r>
              <a:rPr lang="de-DE" dirty="0" err="1"/>
              <a:t>checks</a:t>
            </a:r>
            <a:endParaRPr lang="de-DE" dirty="0"/>
          </a:p>
          <a:p>
            <a:pPr marL="742950" lvl="1" indent="-285750">
              <a:buFont typeface="Arial" panose="020B0604020202020204" pitchFamily="34" charset="0"/>
              <a:buChar char="•"/>
            </a:pPr>
            <a:r>
              <a:rPr lang="de-DE" dirty="0" err="1"/>
              <a:t>Finding</a:t>
            </a:r>
            <a:r>
              <a:rPr lang="de-DE" dirty="0"/>
              <a:t> </a:t>
            </a:r>
            <a:r>
              <a:rPr lang="de-DE" dirty="0" err="1"/>
              <a:t>errors</a:t>
            </a:r>
            <a:endParaRPr lang="de-DE" dirty="0"/>
          </a:p>
          <a:p>
            <a:pPr marL="742950" lvl="1" indent="-285750">
              <a:buFont typeface="Arial" panose="020B0604020202020204" pitchFamily="34" charset="0"/>
              <a:buChar char="•"/>
            </a:pPr>
            <a:r>
              <a:rPr lang="de-DE" dirty="0" err="1"/>
              <a:t>Automatic</a:t>
            </a:r>
            <a:r>
              <a:rPr lang="de-DE" dirty="0"/>
              <a:t> </a:t>
            </a:r>
            <a:r>
              <a:rPr lang="de-DE" dirty="0" err="1"/>
              <a:t>replacements</a:t>
            </a:r>
            <a:r>
              <a:rPr lang="de-DE" dirty="0"/>
              <a:t>/</a:t>
            </a:r>
            <a:r>
              <a:rPr lang="de-DE" dirty="0" err="1"/>
              <a:t>insertions</a:t>
            </a:r>
            <a:endParaRPr lang="de-DE" dirty="0"/>
          </a:p>
          <a:p>
            <a:pPr marL="285750" indent="-285750">
              <a:buFont typeface="Arial" panose="020B0604020202020204" pitchFamily="34" charset="0"/>
              <a:buChar char="•"/>
            </a:pPr>
            <a:r>
              <a:rPr lang="de-DE" dirty="0"/>
              <a:t>Variable update</a:t>
            </a:r>
          </a:p>
          <a:p>
            <a:pPr marL="742950" lvl="1" indent="-285750">
              <a:buFont typeface="Arial" panose="020B0604020202020204" pitchFamily="34" charset="0"/>
              <a:buChar char="•"/>
            </a:pPr>
            <a:r>
              <a:rPr lang="de-DE" dirty="0"/>
              <a:t>More robust </a:t>
            </a:r>
            <a:r>
              <a:rPr lang="de-DE" dirty="0" err="1"/>
              <a:t>way</a:t>
            </a:r>
            <a:r>
              <a:rPr lang="de-DE" dirty="0"/>
              <a:t> </a:t>
            </a:r>
            <a:r>
              <a:rPr lang="de-DE" dirty="0" err="1"/>
              <a:t>to</a:t>
            </a:r>
            <a:r>
              <a:rPr lang="de-DE" dirty="0"/>
              <a:t> </a:t>
            </a:r>
            <a:r>
              <a:rPr lang="de-DE" dirty="0" err="1"/>
              <a:t>insert</a:t>
            </a:r>
            <a:r>
              <a:rPr lang="de-DE" dirty="0"/>
              <a:t> variables</a:t>
            </a:r>
          </a:p>
          <a:p>
            <a:pPr marL="742950" lvl="1" indent="-285750">
              <a:buFont typeface="Arial" panose="020B0604020202020204" pitchFamily="34" charset="0"/>
              <a:buChar char="•"/>
            </a:pPr>
            <a:r>
              <a:rPr lang="de-DE" dirty="0"/>
              <a:t>Not all </a:t>
            </a:r>
            <a:r>
              <a:rPr lang="de-DE" dirty="0" err="1"/>
              <a:t>cases</a:t>
            </a:r>
            <a:r>
              <a:rPr lang="de-DE" dirty="0"/>
              <a:t> </a:t>
            </a:r>
            <a:r>
              <a:rPr lang="de-DE" dirty="0" err="1"/>
              <a:t>work</a:t>
            </a:r>
            <a:r>
              <a:rPr lang="de-DE" dirty="0"/>
              <a:t> </a:t>
            </a:r>
            <a:r>
              <a:rPr lang="de-DE" dirty="0" err="1"/>
              <a:t>yet</a:t>
            </a:r>
            <a:endParaRPr lang="de-DE" dirty="0"/>
          </a:p>
          <a:p>
            <a:pPr marL="742950" lvl="1" indent="-285750">
              <a:buFont typeface="Arial" panose="020B0604020202020204" pitchFamily="34" charset="0"/>
              <a:buChar char="•"/>
            </a:pPr>
            <a:r>
              <a:rPr lang="de-DE" dirty="0" err="1"/>
              <a:t>Might</a:t>
            </a:r>
            <a:r>
              <a:rPr lang="de-DE" dirty="0"/>
              <a:t> </a:t>
            </a:r>
            <a:r>
              <a:rPr lang="de-DE" dirty="0" err="1"/>
              <a:t>need</a:t>
            </a:r>
            <a:r>
              <a:rPr lang="de-DE" dirty="0"/>
              <a:t> a </a:t>
            </a:r>
            <a:r>
              <a:rPr lang="de-DE" dirty="0" err="1"/>
              <a:t>second</a:t>
            </a:r>
            <a:r>
              <a:rPr lang="de-DE" dirty="0"/>
              <a:t> </a:t>
            </a:r>
            <a:r>
              <a:rPr lang="de-DE" dirty="0" err="1"/>
              <a:t>level</a:t>
            </a:r>
            <a:r>
              <a:rPr lang="de-DE" dirty="0"/>
              <a:t> </a:t>
            </a:r>
            <a:r>
              <a:rPr lang="de-DE" dirty="0" err="1"/>
              <a:t>of</a:t>
            </a:r>
            <a:r>
              <a:rPr lang="de-DE" dirty="0"/>
              <a:t> </a:t>
            </a:r>
            <a:r>
              <a:rPr lang="de-DE" dirty="0" err="1"/>
              <a:t>insertion</a:t>
            </a:r>
            <a:endParaRPr lang="de-DE" dirty="0"/>
          </a:p>
          <a:p>
            <a:pPr marL="285750" indent="-285750">
              <a:buFont typeface="Arial" panose="020B0604020202020204" pitchFamily="34" charset="0"/>
              <a:buChar char="•"/>
            </a:pPr>
            <a:r>
              <a:rPr lang="de-DE" dirty="0" err="1"/>
              <a:t>Your</a:t>
            </a:r>
            <a:r>
              <a:rPr lang="de-DE" dirty="0"/>
              <a:t> </a:t>
            </a:r>
            <a:r>
              <a:rPr lang="de-DE" dirty="0" err="1"/>
              <a:t>requests</a:t>
            </a:r>
            <a:r>
              <a:rPr lang="de-DE" dirty="0"/>
              <a:t>!!!</a:t>
            </a:r>
          </a:p>
          <a:p>
            <a:pPr marL="742950" lvl="1" indent="-285750">
              <a:buFont typeface="Arial" panose="020B0604020202020204" pitchFamily="34" charset="0"/>
              <a:buChar char="•"/>
            </a:pPr>
            <a:r>
              <a:rPr lang="de-DE" dirty="0"/>
              <a:t>Via email: </a:t>
            </a:r>
            <a:r>
              <a:rPr lang="de-DE" dirty="0">
                <a:hlinkClick r:id="rId3"/>
              </a:rPr>
              <a:t>michael.hierl@avnet.eu</a:t>
            </a:r>
            <a:endParaRPr lang="de-DE" dirty="0"/>
          </a:p>
          <a:p>
            <a:pPr marL="742950" lvl="1" indent="-285750">
              <a:buFont typeface="Arial" panose="020B0604020202020204" pitchFamily="34" charset="0"/>
              <a:buChar char="•"/>
            </a:pPr>
            <a:r>
              <a:rPr lang="de-DE" dirty="0"/>
              <a:t>Via GitHub: </a:t>
            </a:r>
            <a:r>
              <a:rPr lang="de-DE" dirty="0">
                <a:hlinkClick r:id="rId4"/>
              </a:rPr>
              <a:t>https://github.com/avs-sas/tuxpipes/issues</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624240" y="357840"/>
            <a:ext cx="9921240" cy="690840"/>
          </a:xfrm>
          <a:prstGeom prst="rect">
            <a:avLst/>
          </a:prstGeom>
          <a:noFill/>
          <a:ln w="0">
            <a:noFill/>
          </a:ln>
        </p:spPr>
        <p:txBody>
          <a:bodyPr lIns="0" tIns="0" rIns="0" bIns="0" anchor="t">
            <a:noAutofit/>
          </a:bodyPr>
          <a:lstStyle/>
          <a:p>
            <a:pPr>
              <a:lnSpc>
                <a:spcPct val="85000"/>
              </a:lnSpc>
              <a:buNone/>
            </a:pPr>
            <a:r>
              <a:rPr lang="de-DE" sz="3200" b="0" strike="noStrike" spc="-1">
                <a:solidFill>
                  <a:srgbClr val="00B050"/>
                </a:solidFill>
                <a:latin typeface="Arial Narrow"/>
              </a:rPr>
              <a:t>What is TuxPipes?</a:t>
            </a:r>
            <a:endParaRPr lang="en-US" sz="3200" b="0" strike="noStrike" spc="-1">
              <a:latin typeface="Arial"/>
            </a:endParaRPr>
          </a:p>
        </p:txBody>
      </p:sp>
      <p:sp>
        <p:nvSpPr>
          <p:cNvPr id="141" name="PlaceHolder 2"/>
          <p:cNvSpPr>
            <a:spLocks noGrp="1"/>
          </p:cNvSpPr>
          <p:nvPr>
            <p:ph/>
          </p:nvPr>
        </p:nvSpPr>
        <p:spPr>
          <a:xfrm>
            <a:off x="996840" y="1305000"/>
            <a:ext cx="10303920" cy="5081760"/>
          </a:xfrm>
          <a:prstGeom prst="rect">
            <a:avLst/>
          </a:prstGeom>
          <a:noFill/>
          <a:ln w="0">
            <a:noFill/>
          </a:ln>
        </p:spPr>
        <p:txBody>
          <a:bodyPr lIns="0" tIns="0" rIns="0" bIns="0" anchor="t">
            <a:noAutofit/>
          </a:bodyPr>
          <a:lstStyle/>
          <a:p>
            <a:pPr marL="74160">
              <a:lnSpc>
                <a:spcPct val="100000"/>
              </a:lnSpc>
              <a:buNone/>
              <a:tabLst>
                <a:tab pos="0" algn="l"/>
              </a:tabLst>
            </a:pPr>
            <a:r>
              <a:rPr lang="de-DE" sz="2800" b="0" strike="noStrike" spc="-1">
                <a:solidFill>
                  <a:srgbClr val="000000"/>
                </a:solidFill>
                <a:latin typeface="Arial"/>
              </a:rPr>
              <a:t>A python script for …</a:t>
            </a:r>
            <a:endParaRPr lang="en-US" sz="2800" b="0" strike="noStrike" spc="-1">
              <a:latin typeface="Arial"/>
            </a:endParaRPr>
          </a:p>
          <a:p>
            <a:pPr marL="1600200" lvl="3" indent="-457200">
              <a:lnSpc>
                <a:spcPct val="100000"/>
              </a:lnSpc>
              <a:spcBef>
                <a:spcPts val="266"/>
              </a:spcBef>
              <a:buClr>
                <a:srgbClr val="000000"/>
              </a:buClr>
              <a:buFont typeface="Wingdings" charset="2"/>
              <a:buChar char=""/>
              <a:tabLst>
                <a:tab pos="0" algn="l"/>
              </a:tabLst>
            </a:pPr>
            <a:r>
              <a:rPr lang="de-DE" sz="2000" b="0" strike="noStrike" spc="-1">
                <a:solidFill>
                  <a:srgbClr val="000000"/>
                </a:solidFill>
                <a:latin typeface="Arial"/>
              </a:rPr>
              <a:t>saving</a:t>
            </a:r>
            <a:endParaRPr lang="en-US" sz="2000" b="0" strike="noStrike" spc="-1">
              <a:latin typeface="Arial"/>
            </a:endParaRPr>
          </a:p>
          <a:p>
            <a:pPr marL="1600200" lvl="3" indent="-457200">
              <a:lnSpc>
                <a:spcPct val="100000"/>
              </a:lnSpc>
              <a:spcBef>
                <a:spcPts val="266"/>
              </a:spcBef>
              <a:buClr>
                <a:srgbClr val="000000"/>
              </a:buClr>
              <a:buFont typeface="Wingdings" charset="2"/>
              <a:buChar char=""/>
              <a:tabLst>
                <a:tab pos="0" algn="l"/>
              </a:tabLst>
            </a:pPr>
            <a:r>
              <a:rPr lang="de-DE" sz="2000" b="0" strike="noStrike" spc="-1">
                <a:solidFill>
                  <a:srgbClr val="000000"/>
                </a:solidFill>
                <a:latin typeface="Arial"/>
              </a:rPr>
              <a:t>editing</a:t>
            </a:r>
            <a:endParaRPr lang="en-US" sz="2000" b="0" strike="noStrike" spc="-1">
              <a:latin typeface="Arial"/>
            </a:endParaRPr>
          </a:p>
          <a:p>
            <a:pPr marL="1600200" lvl="3" indent="-457200">
              <a:lnSpc>
                <a:spcPct val="100000"/>
              </a:lnSpc>
              <a:spcBef>
                <a:spcPts val="266"/>
              </a:spcBef>
              <a:buClr>
                <a:srgbClr val="000000"/>
              </a:buClr>
              <a:buFont typeface="Wingdings" charset="2"/>
              <a:buChar char=""/>
              <a:tabLst>
                <a:tab pos="0" algn="l"/>
              </a:tabLst>
            </a:pPr>
            <a:r>
              <a:rPr lang="de-DE" sz="2000" b="0" strike="noStrike" spc="-1">
                <a:solidFill>
                  <a:srgbClr val="000000"/>
                </a:solidFill>
                <a:latin typeface="Arial"/>
              </a:rPr>
              <a:t>executing</a:t>
            </a:r>
            <a:endParaRPr lang="en-US" sz="2000" b="0" strike="noStrike" spc="-1">
              <a:latin typeface="Arial"/>
            </a:endParaRPr>
          </a:p>
          <a:p>
            <a:pPr marL="74160">
              <a:lnSpc>
                <a:spcPct val="100000"/>
              </a:lnSpc>
              <a:buNone/>
              <a:tabLst>
                <a:tab pos="0" algn="l"/>
              </a:tabLst>
            </a:pPr>
            <a:r>
              <a:rPr lang="de-DE" sz="2800" b="0" strike="noStrike" spc="-1">
                <a:solidFill>
                  <a:srgbClr val="000000"/>
                </a:solidFill>
                <a:latin typeface="Arial"/>
              </a:rPr>
              <a:t>… complete GStreamer pipelines or just parts of it.</a:t>
            </a:r>
            <a:endParaRPr lang="en-US" sz="2800" b="0" strike="noStrike" spc="-1">
              <a:latin typeface="Arial"/>
            </a:endParaRPr>
          </a:p>
          <a:p>
            <a:pPr marL="74160">
              <a:lnSpc>
                <a:spcPct val="100000"/>
              </a:lnSpc>
              <a:buNone/>
              <a:tabLst>
                <a:tab pos="0" algn="l"/>
              </a:tabLst>
            </a:pPr>
            <a:endParaRPr lang="en-US" sz="2800" b="0" strike="noStrike" spc="-1">
              <a:latin typeface="Arial"/>
            </a:endParaRPr>
          </a:p>
          <a:p>
            <a:pPr marL="74160">
              <a:lnSpc>
                <a:spcPct val="100000"/>
              </a:lnSpc>
              <a:buNone/>
              <a:tabLst>
                <a:tab pos="0" algn="l"/>
              </a:tabLst>
            </a:pPr>
            <a:r>
              <a:rPr lang="de-DE" sz="2800" b="0" strike="noStrike" spc="-1">
                <a:solidFill>
                  <a:srgbClr val="000000"/>
                </a:solidFill>
                <a:latin typeface="Arial"/>
              </a:rPr>
              <a:t>It works like and alias program that …</a:t>
            </a:r>
            <a:endParaRPr lang="en-US" sz="2800" b="0" strike="noStrike" spc="-1">
              <a:latin typeface="Arial"/>
            </a:endParaRPr>
          </a:p>
          <a:p>
            <a:pPr marL="1600200" lvl="3" indent="-457200">
              <a:lnSpc>
                <a:spcPct val="100000"/>
              </a:lnSpc>
              <a:spcBef>
                <a:spcPts val="266"/>
              </a:spcBef>
              <a:buClr>
                <a:srgbClr val="000000"/>
              </a:buClr>
              <a:buFont typeface="Wingdings" charset="2"/>
              <a:buChar char=""/>
              <a:tabLst>
                <a:tab pos="0" algn="l"/>
              </a:tabLst>
            </a:pPr>
            <a:r>
              <a:rPr lang="de-DE" sz="2000" b="0" strike="noStrike" spc="-1">
                <a:solidFill>
                  <a:srgbClr val="000000"/>
                </a:solidFill>
                <a:latin typeface="Arial"/>
              </a:rPr>
              <a:t>gives long pipelines a short name</a:t>
            </a:r>
            <a:endParaRPr lang="en-US" sz="2000" b="0" strike="noStrike" spc="-1">
              <a:latin typeface="Arial"/>
            </a:endParaRPr>
          </a:p>
          <a:p>
            <a:pPr marL="1600200" lvl="3" indent="-457200">
              <a:lnSpc>
                <a:spcPct val="100000"/>
              </a:lnSpc>
              <a:spcBef>
                <a:spcPts val="266"/>
              </a:spcBef>
              <a:buClr>
                <a:srgbClr val="000000"/>
              </a:buClr>
              <a:buFont typeface="Wingdings" charset="2"/>
              <a:buChar char=""/>
              <a:tabLst>
                <a:tab pos="0" algn="l"/>
              </a:tabLst>
            </a:pPr>
            <a:r>
              <a:rPr lang="de-DE" sz="2000" b="0" strike="noStrike" spc="-1">
                <a:solidFill>
                  <a:srgbClr val="000000"/>
                </a:solidFill>
                <a:latin typeface="Arial"/>
              </a:rPr>
              <a:t>can be used with variables and default values</a:t>
            </a:r>
            <a:endParaRPr lang="en-US" sz="2000" b="0" strike="noStrike" spc="-1">
              <a:latin typeface="Arial"/>
            </a:endParaRPr>
          </a:p>
          <a:p>
            <a:pPr marL="1600200" lvl="3" indent="-457200">
              <a:lnSpc>
                <a:spcPct val="100000"/>
              </a:lnSpc>
              <a:spcBef>
                <a:spcPts val="266"/>
              </a:spcBef>
              <a:buClr>
                <a:srgbClr val="000000"/>
              </a:buClr>
              <a:buFont typeface="Wingdings" charset="2"/>
              <a:buChar char=""/>
              <a:tabLst>
                <a:tab pos="0" algn="l"/>
              </a:tabLst>
            </a:pPr>
            <a:r>
              <a:rPr lang="de-DE" sz="2000" b="0" strike="noStrike" spc="-1">
                <a:solidFill>
                  <a:srgbClr val="000000"/>
                </a:solidFill>
                <a:latin typeface="Arial"/>
              </a:rPr>
              <a:t>can combine pipelines</a:t>
            </a:r>
            <a:endParaRPr lang="en-US" sz="2000" b="0" strike="noStrike" spc="-1">
              <a:latin typeface="Arial"/>
            </a:endParaRPr>
          </a:p>
          <a:p>
            <a:pPr marL="74160">
              <a:lnSpc>
                <a:spcPct val="100000"/>
              </a:lnSpc>
              <a:buNone/>
              <a:tabLst>
                <a:tab pos="0" algn="l"/>
              </a:tabLst>
            </a:pPr>
            <a:r>
              <a:rPr lang="de-DE" sz="2800" b="0" strike="noStrike" spc="-1">
                <a:solidFill>
                  <a:srgbClr val="000000"/>
                </a:solidFill>
                <a:latin typeface="Arial"/>
              </a:rPr>
              <a:t>… to execute a desired GStreamer command.</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fill="hold" nodeType="afterEffect">
                                  <p:stCondLst>
                                    <p:cond delay="500"/>
                                  </p:stCondLst>
                                  <p:childTnLst>
                                    <p:set>
                                      <p:cBhvr>
                                        <p:cTn id="9" dur="1" fill="hold">
                                          <p:stCondLst>
                                            <p:cond delay="0"/>
                                          </p:stCondLst>
                                        </p:cTn>
                                        <p:tgtEl>
                                          <p:spTgt spid="141">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fill="hold" nodeType="afterEffect">
                                  <p:stCondLst>
                                    <p:cond delay="500"/>
                                  </p:stCondLst>
                                  <p:childTnLst>
                                    <p:set>
                                      <p:cBhvr>
                                        <p:cTn id="12" dur="1" fill="hold">
                                          <p:stCondLst>
                                            <p:cond delay="0"/>
                                          </p:stCondLst>
                                        </p:cTn>
                                        <p:tgtEl>
                                          <p:spTgt spid="141">
                                            <p:txEl>
                                              <p:pRg st="2" end="2"/>
                                            </p:txEl>
                                          </p:spTgt>
                                        </p:tgtEl>
                                        <p:attrNameLst>
                                          <p:attrName>style.visibility</p:attrName>
                                        </p:attrNameLst>
                                      </p:cBhvr>
                                      <p:to>
                                        <p:strVal val="visible"/>
                                      </p:to>
                                    </p:set>
                                  </p:childTnLst>
                                </p:cTn>
                              </p:par>
                            </p:childTnLst>
                          </p:cTn>
                        </p:par>
                        <p:par>
                          <p:cTn id="13" fill="hold">
                            <p:stCondLst>
                              <p:cond delay="1000"/>
                            </p:stCondLst>
                            <p:childTnLst>
                              <p:par>
                                <p:cTn id="14" presetID="1" presetClass="entr" fill="hold" nodeType="afterEffect">
                                  <p:stCondLst>
                                    <p:cond delay="500"/>
                                  </p:stCondLst>
                                  <p:childTnLst>
                                    <p:set>
                                      <p:cBhvr>
                                        <p:cTn id="15" dur="1" fill="hold">
                                          <p:stCondLst>
                                            <p:cond delay="0"/>
                                          </p:stCondLst>
                                        </p:cTn>
                                        <p:tgtEl>
                                          <p:spTgt spid="141">
                                            <p:txEl>
                                              <p:pRg st="3" end="3"/>
                                            </p:txEl>
                                          </p:spTgt>
                                        </p:tgtEl>
                                        <p:attrNameLst>
                                          <p:attrName>style.visibility</p:attrName>
                                        </p:attrNameLst>
                                      </p:cBhvr>
                                      <p:to>
                                        <p:strVal val="visible"/>
                                      </p:to>
                                    </p:set>
                                  </p:childTnLst>
                                </p:cTn>
                              </p:par>
                            </p:childTnLst>
                          </p:cTn>
                        </p:par>
                        <p:par>
                          <p:cTn id="16" fill="hold">
                            <p:stCondLst>
                              <p:cond delay="1500"/>
                            </p:stCondLst>
                            <p:childTnLst>
                              <p:par>
                                <p:cTn id="17" presetID="1" presetClass="entr" fill="hold" nodeType="afterEffect">
                                  <p:stCondLst>
                                    <p:cond delay="500"/>
                                  </p:stCondLst>
                                  <p:childTnLst>
                                    <p:set>
                                      <p:cBhvr>
                                        <p:cTn id="18" dur="1" fill="hold">
                                          <p:stCondLst>
                                            <p:cond delay="0"/>
                                          </p:stCondLst>
                                        </p:cTn>
                                        <p:tgtEl>
                                          <p:spTgt spid="14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41">
                                            <p:txEl>
                                              <p:pRg st="6" end="6"/>
                                            </p:txEl>
                                          </p:spTgt>
                                        </p:tgtEl>
                                        <p:attrNameLst>
                                          <p:attrName>style.visibility</p:attrName>
                                        </p:attrNameLst>
                                      </p:cBhvr>
                                      <p:to>
                                        <p:strVal val="visible"/>
                                      </p:to>
                                    </p:set>
                                  </p:childTnLst>
                                </p:cTn>
                              </p:par>
                            </p:childTnLst>
                          </p:cTn>
                        </p:par>
                        <p:par>
                          <p:cTn id="23" fill="hold">
                            <p:stCondLst>
                              <p:cond delay="0"/>
                            </p:stCondLst>
                            <p:childTnLst>
                              <p:par>
                                <p:cTn id="24" presetID="1" presetClass="entr" fill="hold" nodeType="afterEffect">
                                  <p:stCondLst>
                                    <p:cond delay="500"/>
                                  </p:stCondLst>
                                  <p:childTnLst>
                                    <p:set>
                                      <p:cBhvr>
                                        <p:cTn id="25" dur="1" fill="hold">
                                          <p:stCondLst>
                                            <p:cond delay="0"/>
                                          </p:stCondLst>
                                        </p:cTn>
                                        <p:tgtEl>
                                          <p:spTgt spid="141">
                                            <p:txEl>
                                              <p:pRg st="7" end="7"/>
                                            </p:txEl>
                                          </p:spTgt>
                                        </p:tgtEl>
                                        <p:attrNameLst>
                                          <p:attrName>style.visibility</p:attrName>
                                        </p:attrNameLst>
                                      </p:cBhvr>
                                      <p:to>
                                        <p:strVal val="visible"/>
                                      </p:to>
                                    </p:set>
                                  </p:childTnLst>
                                </p:cTn>
                              </p:par>
                            </p:childTnLst>
                          </p:cTn>
                        </p:par>
                        <p:par>
                          <p:cTn id="26" fill="hold">
                            <p:stCondLst>
                              <p:cond delay="500"/>
                            </p:stCondLst>
                            <p:childTnLst>
                              <p:par>
                                <p:cTn id="27" presetID="1" presetClass="entr" fill="hold" nodeType="afterEffect">
                                  <p:stCondLst>
                                    <p:cond delay="500"/>
                                  </p:stCondLst>
                                  <p:childTnLst>
                                    <p:set>
                                      <p:cBhvr>
                                        <p:cTn id="28" dur="1" fill="hold">
                                          <p:stCondLst>
                                            <p:cond delay="0"/>
                                          </p:stCondLst>
                                        </p:cTn>
                                        <p:tgtEl>
                                          <p:spTgt spid="141">
                                            <p:txEl>
                                              <p:pRg st="8" end="8"/>
                                            </p:txEl>
                                          </p:spTgt>
                                        </p:tgtEl>
                                        <p:attrNameLst>
                                          <p:attrName>style.visibility</p:attrName>
                                        </p:attrNameLst>
                                      </p:cBhvr>
                                      <p:to>
                                        <p:strVal val="visible"/>
                                      </p:to>
                                    </p:set>
                                  </p:childTnLst>
                                </p:cTn>
                              </p:par>
                            </p:childTnLst>
                          </p:cTn>
                        </p:par>
                        <p:par>
                          <p:cTn id="29" fill="hold">
                            <p:stCondLst>
                              <p:cond delay="1000"/>
                            </p:stCondLst>
                            <p:childTnLst>
                              <p:par>
                                <p:cTn id="30" presetID="1" presetClass="entr" fill="hold" nodeType="afterEffect">
                                  <p:stCondLst>
                                    <p:cond delay="500"/>
                                  </p:stCondLst>
                                  <p:childTnLst>
                                    <p:set>
                                      <p:cBhvr>
                                        <p:cTn id="31" dur="1" fill="hold">
                                          <p:stCondLst>
                                            <p:cond delay="0"/>
                                          </p:stCondLst>
                                        </p:cTn>
                                        <p:tgtEl>
                                          <p:spTgt spid="141">
                                            <p:txEl>
                                              <p:pRg st="9" end="9"/>
                                            </p:txEl>
                                          </p:spTgt>
                                        </p:tgtEl>
                                        <p:attrNameLst>
                                          <p:attrName>style.visibility</p:attrName>
                                        </p:attrNameLst>
                                      </p:cBhvr>
                                      <p:to>
                                        <p:strVal val="visible"/>
                                      </p:to>
                                    </p:set>
                                  </p:childTnLst>
                                </p:cTn>
                              </p:par>
                            </p:childTnLst>
                          </p:cTn>
                        </p:par>
                        <p:par>
                          <p:cTn id="32" fill="hold">
                            <p:stCondLst>
                              <p:cond delay="1500"/>
                            </p:stCondLst>
                            <p:childTnLst>
                              <p:par>
                                <p:cTn id="33" presetID="1" presetClass="entr" fill="hold" nodeType="afterEffect">
                                  <p:stCondLst>
                                    <p:cond delay="500"/>
                                  </p:stCondLst>
                                  <p:childTnLst>
                                    <p:set>
                                      <p:cBhvr>
                                        <p:cTn id="34" dur="1" fill="hold">
                                          <p:stCondLst>
                                            <p:cond delay="0"/>
                                          </p:stCondLst>
                                        </p:cTn>
                                        <p:tgtEl>
                                          <p:spTgt spid="14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624240" y="357840"/>
            <a:ext cx="10366560" cy="690840"/>
          </a:xfrm>
          <a:prstGeom prst="rect">
            <a:avLst/>
          </a:prstGeom>
          <a:noFill/>
          <a:ln w="0">
            <a:noFill/>
          </a:ln>
        </p:spPr>
        <p:txBody>
          <a:bodyPr lIns="0" tIns="0" rIns="0" bIns="0" anchor="t">
            <a:noAutofit/>
          </a:bodyPr>
          <a:lstStyle/>
          <a:p>
            <a:pPr>
              <a:lnSpc>
                <a:spcPct val="85000"/>
              </a:lnSpc>
              <a:buNone/>
            </a:pPr>
            <a:r>
              <a:rPr lang="de-DE" sz="3000" b="0" strike="noStrike" spc="-1">
                <a:solidFill>
                  <a:srgbClr val="41C363"/>
                </a:solidFill>
                <a:latin typeface="Arial Narrow"/>
              </a:rPr>
              <a:t>How to use it? – commands </a:t>
            </a:r>
            <a:endParaRPr lang="en-US" sz="3000" b="0" strike="noStrike" spc="-1">
              <a:latin typeface="Arial"/>
            </a:endParaRPr>
          </a:p>
        </p:txBody>
      </p:sp>
      <p:sp>
        <p:nvSpPr>
          <p:cNvPr id="143" name="PlaceHolder 2"/>
          <p:cNvSpPr>
            <a:spLocks noGrp="1"/>
          </p:cNvSpPr>
          <p:nvPr>
            <p:ph type="sldNum" idx="7"/>
          </p:nvPr>
        </p:nvSpPr>
        <p:spPr>
          <a:xfrm>
            <a:off x="187920" y="6521400"/>
            <a:ext cx="328320" cy="162720"/>
          </a:xfrm>
          <a:prstGeom prst="rect">
            <a:avLst/>
          </a:prstGeom>
          <a:noFill/>
          <a:ln w="0">
            <a:noFill/>
          </a:ln>
        </p:spPr>
        <p:txBody>
          <a:bodyPr lIns="0" tIns="0" rIns="0" bIns="0" anchor="t">
            <a:noAutofit/>
          </a:bodyPr>
          <a:lstStyle>
            <a:lvl1pPr>
              <a:lnSpc>
                <a:spcPct val="100000"/>
              </a:lnSpc>
              <a:buNone/>
              <a:defRPr lang="en-US" sz="1070" b="0" strike="noStrike" spc="-1">
                <a:solidFill>
                  <a:srgbClr val="919191"/>
                </a:solidFill>
                <a:latin typeface="Arial"/>
              </a:defRPr>
            </a:lvl1pPr>
          </a:lstStyle>
          <a:p>
            <a:pPr>
              <a:lnSpc>
                <a:spcPct val="100000"/>
              </a:lnSpc>
              <a:buNone/>
            </a:pPr>
            <a:fld id="{5B5B4540-27E3-403D-A4B9-6A353CECD284}" type="slidenum">
              <a:rPr lang="en-US" sz="1070" b="0" strike="noStrike" spc="-1">
                <a:solidFill>
                  <a:srgbClr val="919191"/>
                </a:solidFill>
                <a:latin typeface="Arial"/>
              </a:rPr>
              <a:t>3</a:t>
            </a:fld>
            <a:endParaRPr lang="en-US" sz="1070" b="0" strike="noStrike" spc="-1">
              <a:latin typeface="Times New Roman"/>
            </a:endParaRPr>
          </a:p>
        </p:txBody>
      </p:sp>
      <p:sp>
        <p:nvSpPr>
          <p:cNvPr id="144" name="Content Placeholder 2"/>
          <p:cNvSpPr/>
          <p:nvPr/>
        </p:nvSpPr>
        <p:spPr>
          <a:xfrm>
            <a:off x="996840" y="1305000"/>
            <a:ext cx="10303920" cy="5081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marL="531360" lvl="1" indent="-457200">
              <a:lnSpc>
                <a:spcPct val="100000"/>
              </a:lnSpc>
              <a:buClr>
                <a:srgbClr val="000000"/>
              </a:buClr>
              <a:buFont typeface="Arial"/>
              <a:buChar char="•"/>
            </a:pPr>
            <a:r>
              <a:rPr lang="de-DE" sz="2800" b="0" strike="noStrike" spc="-1">
                <a:solidFill>
                  <a:srgbClr val="000000"/>
                </a:solidFill>
                <a:latin typeface="Arial"/>
                <a:ea typeface="DejaVu Sans"/>
              </a:rPr>
              <a:t>Run the script like any other python script</a:t>
            </a:r>
            <a:br>
              <a:rPr sz="2800"/>
            </a:br>
            <a:r>
              <a:rPr lang="de-DE" sz="2800" b="0" strike="noStrike" spc="-1">
                <a:solidFill>
                  <a:srgbClr val="000000"/>
                </a:solidFill>
                <a:latin typeface="Arial"/>
                <a:ea typeface="DejaVu Sans"/>
              </a:rPr>
              <a:t>	$ python tuxpipes.py</a:t>
            </a:r>
            <a:endParaRPr lang="en-US" sz="2800" b="0" strike="noStrike" spc="-1">
              <a:latin typeface="Arial"/>
            </a:endParaRPr>
          </a:p>
          <a:p>
            <a:pPr>
              <a:lnSpc>
                <a:spcPct val="100000"/>
              </a:lnSpc>
              <a:buNone/>
            </a:pPr>
            <a:endParaRPr lang="en-US" sz="2800" b="0" strike="noStrike" spc="-1">
              <a:latin typeface="Arial"/>
            </a:endParaRPr>
          </a:p>
          <a:p>
            <a:pPr marL="531360" lvl="1" indent="-457200">
              <a:lnSpc>
                <a:spcPct val="100000"/>
              </a:lnSpc>
              <a:buClr>
                <a:srgbClr val="000000"/>
              </a:buClr>
              <a:buFont typeface="Arial"/>
              <a:buChar char="•"/>
            </a:pPr>
            <a:r>
              <a:rPr lang="de-DE" sz="2800" b="0" strike="noStrike" spc="-1">
                <a:solidFill>
                  <a:srgbClr val="000000"/>
                </a:solidFill>
                <a:latin typeface="Arial"/>
                <a:ea typeface="DejaVu Sans"/>
              </a:rPr>
              <a:t>You can use different command line arguments</a:t>
            </a:r>
            <a:endParaRPr lang="en-US" sz="2800" b="0" strike="noStrike" spc="-1">
              <a:latin typeface="Arial"/>
            </a:endParaRPr>
          </a:p>
          <a:p>
            <a:pPr marL="914400" lvl="2" indent="-457200">
              <a:lnSpc>
                <a:spcPct val="100000"/>
              </a:lnSpc>
              <a:spcBef>
                <a:spcPts val="266"/>
              </a:spcBef>
              <a:buClr>
                <a:srgbClr val="000000"/>
              </a:buClr>
              <a:buSzPct val="65000"/>
              <a:buFont typeface="Courier New"/>
              <a:buChar char="o"/>
            </a:pPr>
            <a:r>
              <a:rPr lang="de-DE" sz="2530" b="0" strike="noStrike" spc="-1">
                <a:solidFill>
                  <a:srgbClr val="000000"/>
                </a:solidFill>
                <a:latin typeface="Arial"/>
                <a:ea typeface="DejaVu Sans"/>
              </a:rPr>
              <a:t>--add		to add a new pipeline to be used later</a:t>
            </a:r>
            <a:endParaRPr lang="en-US" sz="2530" b="0" strike="noStrike" spc="-1">
              <a:latin typeface="Arial"/>
            </a:endParaRPr>
          </a:p>
          <a:p>
            <a:pPr marL="914400" lvl="2" indent="-457200">
              <a:lnSpc>
                <a:spcPct val="100000"/>
              </a:lnSpc>
              <a:spcBef>
                <a:spcPts val="266"/>
              </a:spcBef>
              <a:buClr>
                <a:srgbClr val="000000"/>
              </a:buClr>
              <a:buSzPct val="65000"/>
              <a:buFont typeface="Courier New"/>
              <a:buChar char="o"/>
            </a:pPr>
            <a:r>
              <a:rPr lang="de-DE" sz="2530" b="0" strike="noStrike" spc="-1">
                <a:solidFill>
                  <a:srgbClr val="000000"/>
                </a:solidFill>
                <a:latin typeface="Arial"/>
                <a:ea typeface="DejaVu Sans"/>
              </a:rPr>
              <a:t>--delete	will remove a pipeline with a provided name</a:t>
            </a:r>
            <a:endParaRPr lang="en-US" sz="2530" b="0" strike="noStrike" spc="-1">
              <a:latin typeface="Arial"/>
            </a:endParaRPr>
          </a:p>
          <a:p>
            <a:pPr marL="914400" lvl="2" indent="-457200">
              <a:lnSpc>
                <a:spcPct val="100000"/>
              </a:lnSpc>
              <a:spcBef>
                <a:spcPts val="266"/>
              </a:spcBef>
              <a:buClr>
                <a:srgbClr val="000000"/>
              </a:buClr>
              <a:buSzPct val="65000"/>
              <a:buFont typeface="Courier New"/>
              <a:buChar char="o"/>
            </a:pPr>
            <a:r>
              <a:rPr lang="de-DE" sz="2530" b="0" strike="noStrike" spc="-1">
                <a:solidFill>
                  <a:srgbClr val="000000"/>
                </a:solidFill>
                <a:latin typeface="Arial"/>
                <a:ea typeface="DejaVu Sans"/>
              </a:rPr>
              <a:t>--rename  	will change the name of a pipeline</a:t>
            </a:r>
            <a:endParaRPr lang="en-US" sz="2530" b="0" strike="noStrike" spc="-1">
              <a:latin typeface="Arial"/>
            </a:endParaRPr>
          </a:p>
          <a:p>
            <a:pPr marL="914400" lvl="2" indent="-457200">
              <a:lnSpc>
                <a:spcPct val="100000"/>
              </a:lnSpc>
              <a:spcBef>
                <a:spcPts val="266"/>
              </a:spcBef>
              <a:buClr>
                <a:srgbClr val="000000"/>
              </a:buClr>
              <a:buSzPct val="65000"/>
              <a:buFont typeface="Courier New"/>
              <a:buChar char="o"/>
            </a:pPr>
            <a:r>
              <a:rPr lang="de-DE" sz="2530" b="0" strike="noStrike" spc="-1">
                <a:solidFill>
                  <a:srgbClr val="000000"/>
                </a:solidFill>
                <a:latin typeface="Arial"/>
                <a:ea typeface="DejaVu Sans"/>
              </a:rPr>
              <a:t>--list		will show all available pipelines (can be filtered)</a:t>
            </a:r>
            <a:endParaRPr lang="en-US" sz="2530" b="0" strike="noStrike" spc="-1">
              <a:latin typeface="Arial"/>
            </a:endParaRPr>
          </a:p>
          <a:p>
            <a:pPr marL="914400" lvl="2" indent="-457200">
              <a:lnSpc>
                <a:spcPct val="100000"/>
              </a:lnSpc>
              <a:spcBef>
                <a:spcPts val="266"/>
              </a:spcBef>
              <a:buClr>
                <a:srgbClr val="000000"/>
              </a:buClr>
              <a:buSzPct val="65000"/>
              <a:buFont typeface="Courier New"/>
              <a:buChar char="o"/>
            </a:pPr>
            <a:r>
              <a:rPr lang="de-DE" sz="2530" b="0" strike="noStrike" spc="-1">
                <a:solidFill>
                  <a:srgbClr val="000000"/>
                </a:solidFill>
                <a:latin typeface="Arial"/>
                <a:ea typeface="DejaVu Sans"/>
              </a:rPr>
              <a:t>pipename	this will try to execute a pipeline</a:t>
            </a:r>
            <a:endParaRPr lang="en-US" sz="2530" b="0" strike="noStrike" spc="-1">
              <a:latin typeface="Arial"/>
            </a:endParaRPr>
          </a:p>
          <a:p>
            <a:pPr>
              <a:lnSpc>
                <a:spcPct val="100000"/>
              </a:lnSpc>
              <a:spcBef>
                <a:spcPts val="266"/>
              </a:spcBef>
              <a:buNone/>
            </a:pPr>
            <a:endParaRPr lang="en-US" sz="2530" b="0" strike="noStrike" spc="-1">
              <a:latin typeface="Arial"/>
            </a:endParaRPr>
          </a:p>
          <a:p>
            <a:pPr marL="531360" lvl="1" indent="-457200">
              <a:lnSpc>
                <a:spcPct val="100000"/>
              </a:lnSpc>
              <a:buClr>
                <a:srgbClr val="000000"/>
              </a:buClr>
              <a:buFont typeface="Arial"/>
              <a:buChar char="•"/>
            </a:pPr>
            <a:r>
              <a:rPr lang="de-DE" sz="2800" b="0" strike="noStrike" spc="-1">
                <a:solidFill>
                  <a:srgbClr val="000000"/>
                </a:solidFill>
                <a:latin typeface="Arial"/>
                <a:ea typeface="DejaVu Sans"/>
              </a:rPr>
              <a:t>For a complete list, type --help or check the docs.</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 presetClass="entr" fill="hold" nodeType="with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44">
                                            <p:txEl>
                                              <p:pRg st="2" end="2"/>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144">
                                            <p:txEl>
                                              <p:pRg st="3" end="3"/>
                                            </p:txEl>
                                          </p:spTgt>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144">
                                            <p:txEl>
                                              <p:pRg st="4" end="4"/>
                                            </p:txEl>
                                          </p:spTgt>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144">
                                            <p:txEl>
                                              <p:pRg st="5" end="5"/>
                                            </p:txEl>
                                          </p:spTgt>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144">
                                            <p:txEl>
                                              <p:pRg st="6" end="6"/>
                                            </p:txEl>
                                          </p:spTgt>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14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p:cTn id="24" dur="1" fill="hold">
                                          <p:stCondLst>
                                            <p:cond delay="0"/>
                                          </p:stCondLst>
                                        </p:cTn>
                                        <p:tgtEl>
                                          <p:spTgt spid="1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624240" y="357840"/>
            <a:ext cx="10366560" cy="690840"/>
          </a:xfrm>
          <a:prstGeom prst="rect">
            <a:avLst/>
          </a:prstGeom>
          <a:noFill/>
          <a:ln w="0">
            <a:noFill/>
          </a:ln>
        </p:spPr>
        <p:txBody>
          <a:bodyPr lIns="0" tIns="0" rIns="0" bIns="0" anchor="t">
            <a:noAutofit/>
          </a:bodyPr>
          <a:lstStyle/>
          <a:p>
            <a:pPr>
              <a:lnSpc>
                <a:spcPct val="85000"/>
              </a:lnSpc>
              <a:buNone/>
            </a:pPr>
            <a:r>
              <a:rPr lang="de-DE" sz="3200" b="0" strike="noStrike" spc="-1">
                <a:solidFill>
                  <a:srgbClr val="00B050"/>
                </a:solidFill>
                <a:latin typeface="Arial Narrow"/>
              </a:rPr>
              <a:t>How to use it? – Add a pipeline (example)</a:t>
            </a:r>
            <a:endParaRPr lang="en-US" sz="3200" b="0" strike="noStrike" spc="-1">
              <a:latin typeface="Arial"/>
            </a:endParaRPr>
          </a:p>
        </p:txBody>
      </p:sp>
      <p:sp>
        <p:nvSpPr>
          <p:cNvPr id="146" name="PlaceHolder 2"/>
          <p:cNvSpPr>
            <a:spLocks noGrp="1"/>
          </p:cNvSpPr>
          <p:nvPr>
            <p:ph/>
          </p:nvPr>
        </p:nvSpPr>
        <p:spPr>
          <a:xfrm>
            <a:off x="624240" y="1198440"/>
            <a:ext cx="10366560" cy="5110560"/>
          </a:xfrm>
          <a:prstGeom prst="rect">
            <a:avLst/>
          </a:prstGeom>
          <a:noFill/>
          <a:ln w="0">
            <a:noFill/>
          </a:ln>
        </p:spPr>
        <p:txBody>
          <a:bodyPr lIns="0" tIns="0" rIns="0" bIns="0" anchor="t">
            <a:noAutofit/>
          </a:bodyPr>
          <a:lstStyle/>
          <a:p>
            <a:pPr marL="457200" indent="-457200">
              <a:lnSpc>
                <a:spcPct val="100000"/>
              </a:lnSpc>
              <a:spcBef>
                <a:spcPts val="266"/>
              </a:spcBef>
              <a:spcAft>
                <a:spcPts val="1599"/>
              </a:spcAft>
              <a:buClr>
                <a:srgbClr val="000000"/>
              </a:buClr>
              <a:buFont typeface="Arial"/>
              <a:buAutoNum type="arabicPeriod"/>
            </a:pPr>
            <a:r>
              <a:rPr lang="de-DE" sz="1800" b="0" strike="noStrike" spc="-1">
                <a:solidFill>
                  <a:srgbClr val="000000"/>
                </a:solidFill>
                <a:latin typeface="Arial"/>
              </a:rPr>
              <a:t>Call the script with the “add“ argument</a:t>
            </a:r>
            <a:br>
              <a:rPr sz="1800"/>
            </a:br>
            <a:br>
              <a:rPr sz="1800"/>
            </a:br>
            <a:r>
              <a:rPr lang="de-DE" sz="1800" b="0" strike="noStrike" spc="-1">
                <a:solidFill>
                  <a:srgbClr val="000000"/>
                </a:solidFill>
                <a:latin typeface="Arial"/>
              </a:rPr>
              <a:t>	$ python </a:t>
            </a:r>
            <a:r>
              <a:rPr lang="de-DE" sz="1800" b="0" strike="noStrike" spc="-1">
                <a:solidFill>
                  <a:srgbClr val="FF0000"/>
                </a:solidFill>
                <a:latin typeface="Arial"/>
              </a:rPr>
              <a:t>tuxpipes.py --add </a:t>
            </a:r>
            <a:endParaRPr lang="en-US" sz="1800" b="0" strike="noStrike" spc="-1">
              <a:latin typeface="Arial"/>
            </a:endParaRPr>
          </a:p>
          <a:p>
            <a:pPr marL="457200" indent="-457200">
              <a:lnSpc>
                <a:spcPct val="100000"/>
              </a:lnSpc>
              <a:spcBef>
                <a:spcPts val="266"/>
              </a:spcBef>
              <a:spcAft>
                <a:spcPts val="1599"/>
              </a:spcAft>
              <a:buClr>
                <a:srgbClr val="000000"/>
              </a:buClr>
              <a:buFont typeface="Arial"/>
              <a:buAutoNum type="arabicPeriod"/>
            </a:pPr>
            <a:r>
              <a:rPr lang="de-DE" sz="1800" b="0" strike="noStrike" spc="-1">
                <a:solidFill>
                  <a:srgbClr val="000000"/>
                </a:solidFill>
                <a:latin typeface="Arial"/>
              </a:rPr>
              <a:t>Give the new pipeline a name</a:t>
            </a:r>
            <a:br>
              <a:rPr sz="1800"/>
            </a:br>
            <a:br>
              <a:rPr sz="1800"/>
            </a:br>
            <a:r>
              <a:rPr lang="de-DE" sz="1800" b="0" strike="noStrike" spc="-1">
                <a:solidFill>
                  <a:srgbClr val="000000"/>
                </a:solidFill>
                <a:latin typeface="Arial"/>
              </a:rPr>
              <a:t>	$ python tuxpipes.py --add </a:t>
            </a:r>
            <a:r>
              <a:rPr lang="de-DE" sz="1800" b="0" strike="noStrike" spc="-1">
                <a:solidFill>
                  <a:srgbClr val="FF0000"/>
                </a:solidFill>
                <a:latin typeface="Arial"/>
              </a:rPr>
              <a:t>“gst</a:t>
            </a:r>
            <a:endParaRPr lang="en-US" sz="1800" b="0" strike="noStrike" spc="-1">
              <a:latin typeface="Arial"/>
            </a:endParaRPr>
          </a:p>
          <a:p>
            <a:pPr marL="457200" indent="-457200">
              <a:lnSpc>
                <a:spcPct val="100000"/>
              </a:lnSpc>
              <a:spcBef>
                <a:spcPts val="266"/>
              </a:spcBef>
              <a:spcAft>
                <a:spcPts val="1599"/>
              </a:spcAft>
              <a:buClr>
                <a:srgbClr val="000000"/>
              </a:buClr>
              <a:buFont typeface="Arial"/>
              <a:buAutoNum type="arabicPeriod"/>
            </a:pPr>
            <a:r>
              <a:rPr lang="de-DE" sz="1800" b="0" strike="noStrike" spc="-1">
                <a:solidFill>
                  <a:srgbClr val="000000"/>
                </a:solidFill>
                <a:latin typeface="Arial"/>
              </a:rPr>
              <a:t>Every part of a pipeline is seperated by a single “:“</a:t>
            </a:r>
            <a:br>
              <a:rPr sz="1800"/>
            </a:br>
            <a:br>
              <a:rPr sz="1800"/>
            </a:br>
            <a:r>
              <a:rPr lang="de-DE" sz="1800" b="0" strike="noStrike" spc="-1">
                <a:solidFill>
                  <a:srgbClr val="000000"/>
                </a:solidFill>
                <a:latin typeface="Arial"/>
              </a:rPr>
              <a:t>	$ python tuxpipes.py --add “gst</a:t>
            </a:r>
            <a:r>
              <a:rPr lang="de-DE" sz="1800" b="0" strike="noStrike" spc="-1">
                <a:solidFill>
                  <a:srgbClr val="FF0000"/>
                </a:solidFill>
                <a:latin typeface="Arial"/>
              </a:rPr>
              <a:t>:gst-launch-1.0 v4l2src device=/dev/video</a:t>
            </a:r>
            <a:endParaRPr lang="en-US" sz="1800" b="0" strike="noStrike" spc="-1">
              <a:latin typeface="Arial"/>
            </a:endParaRPr>
          </a:p>
          <a:p>
            <a:pPr marL="457200" indent="-457200">
              <a:lnSpc>
                <a:spcPct val="100000"/>
              </a:lnSpc>
              <a:spcBef>
                <a:spcPts val="266"/>
              </a:spcBef>
              <a:spcAft>
                <a:spcPts val="1599"/>
              </a:spcAft>
              <a:buClr>
                <a:srgbClr val="000000"/>
              </a:buClr>
              <a:buFont typeface="Arial"/>
              <a:buAutoNum type="arabicPeriod"/>
            </a:pPr>
            <a:r>
              <a:rPr lang="de-DE" sz="1800" b="0" strike="noStrike" spc="-1">
                <a:solidFill>
                  <a:srgbClr val="000000"/>
                </a:solidFill>
                <a:latin typeface="Arial"/>
              </a:rPr>
              <a:t>Variables start with a “#“ followed by the variable name and “=“ and a default value</a:t>
            </a:r>
            <a:br>
              <a:rPr sz="1800"/>
            </a:br>
            <a:br>
              <a:rPr sz="1800"/>
            </a:br>
            <a:r>
              <a:rPr lang="de-DE" sz="1800" b="0" strike="noStrike" spc="-1">
                <a:solidFill>
                  <a:srgbClr val="000000"/>
                </a:solidFill>
                <a:latin typeface="Arial"/>
              </a:rPr>
              <a:t>	$ python tuxpipes.py --add “gst:gst-launch-1.0 v4l2src device=/dev/video</a:t>
            </a:r>
            <a:r>
              <a:rPr lang="de-DE" sz="1800" b="0" strike="noStrike" spc="-1">
                <a:solidFill>
                  <a:srgbClr val="FF0000"/>
                </a:solidFill>
                <a:latin typeface="Arial"/>
              </a:rPr>
              <a:t>#NUM=0</a:t>
            </a:r>
            <a:br>
              <a:rPr sz="1800"/>
            </a:br>
            <a:br>
              <a:rPr sz="1800"/>
            </a:br>
            <a:r>
              <a:rPr lang="de-DE" sz="1800" b="0" strike="noStrike" spc="-1">
                <a:solidFill>
                  <a:srgbClr val="000000"/>
                </a:solidFill>
                <a:latin typeface="Arial"/>
              </a:rPr>
              <a:t>Note: Default values are not needed.</a:t>
            </a:r>
            <a:endParaRPr lang="en-US" sz="1800" b="0" strike="noStrike" spc="-1">
              <a:latin typeface="Arial"/>
            </a:endParaRPr>
          </a:p>
          <a:p>
            <a:pPr marL="457200" indent="-457200">
              <a:lnSpc>
                <a:spcPct val="100000"/>
              </a:lnSpc>
              <a:spcBef>
                <a:spcPts val="266"/>
              </a:spcBef>
              <a:spcAft>
                <a:spcPts val="1599"/>
              </a:spcAft>
              <a:buClr>
                <a:srgbClr val="000000"/>
              </a:buClr>
              <a:buFont typeface="Arial"/>
              <a:buAutoNum type="arabicPeriod"/>
            </a:pPr>
            <a:r>
              <a:rPr lang="de-DE" sz="1800" b="0" strike="noStrike" spc="-1">
                <a:solidFill>
                  <a:srgbClr val="000000"/>
                </a:solidFill>
                <a:latin typeface="Arial"/>
              </a:rPr>
              <a:t>The pipeline will be stored inside the “pipes.json“ file </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624240" y="357840"/>
            <a:ext cx="10366560" cy="690840"/>
          </a:xfrm>
          <a:prstGeom prst="rect">
            <a:avLst/>
          </a:prstGeom>
          <a:noFill/>
          <a:ln w="0">
            <a:noFill/>
          </a:ln>
        </p:spPr>
        <p:txBody>
          <a:bodyPr lIns="0" tIns="0" rIns="0" bIns="0" anchor="t">
            <a:noAutofit/>
          </a:bodyPr>
          <a:lstStyle/>
          <a:p>
            <a:pPr>
              <a:lnSpc>
                <a:spcPct val="85000"/>
              </a:lnSpc>
              <a:buNone/>
            </a:pPr>
            <a:r>
              <a:rPr lang="de-DE" sz="3200" b="0" strike="noStrike" spc="-1">
                <a:solidFill>
                  <a:srgbClr val="00B050"/>
                </a:solidFill>
                <a:latin typeface="Arial Narrow"/>
              </a:rPr>
              <a:t>How to use it? – Run a pipeline</a:t>
            </a:r>
            <a:endParaRPr lang="en-US" sz="3200" b="0" strike="noStrike" spc="-1">
              <a:latin typeface="Arial"/>
            </a:endParaRPr>
          </a:p>
        </p:txBody>
      </p:sp>
      <p:sp>
        <p:nvSpPr>
          <p:cNvPr id="148" name="PlaceHolder 2"/>
          <p:cNvSpPr>
            <a:spLocks noGrp="1"/>
          </p:cNvSpPr>
          <p:nvPr>
            <p:ph/>
          </p:nvPr>
        </p:nvSpPr>
        <p:spPr>
          <a:xfrm>
            <a:off x="624240" y="1198440"/>
            <a:ext cx="10366560" cy="5110560"/>
          </a:xfrm>
          <a:prstGeom prst="rect">
            <a:avLst/>
          </a:prstGeom>
          <a:noFill/>
          <a:ln w="0">
            <a:noFill/>
          </a:ln>
        </p:spPr>
        <p:txBody>
          <a:bodyPr lIns="0" tIns="0" rIns="0" bIns="0" anchor="t">
            <a:noAutofit/>
          </a:bodyPr>
          <a:lstStyle/>
          <a:p>
            <a:pPr marL="457200" indent="-457200">
              <a:lnSpc>
                <a:spcPct val="100000"/>
              </a:lnSpc>
              <a:spcBef>
                <a:spcPts val="266"/>
              </a:spcBef>
              <a:spcAft>
                <a:spcPts val="1599"/>
              </a:spcAft>
              <a:buClr>
                <a:srgbClr val="000000"/>
              </a:buClr>
              <a:buFont typeface="Arial"/>
              <a:buAutoNum type="arabicPeriod"/>
            </a:pPr>
            <a:r>
              <a:rPr lang="de-DE" sz="1800" b="0" strike="noStrike" spc="-1" dirty="0">
                <a:solidFill>
                  <a:srgbClr val="000000"/>
                </a:solidFill>
                <a:latin typeface="Arial"/>
              </a:rPr>
              <a:t>Calling </a:t>
            </a:r>
            <a:r>
              <a:rPr lang="de-DE" sz="1800" b="0" strike="noStrike" spc="-1" dirty="0" err="1">
                <a:solidFill>
                  <a:srgbClr val="000000"/>
                </a:solidFill>
                <a:latin typeface="Arial"/>
              </a:rPr>
              <a:t>the</a:t>
            </a:r>
            <a:r>
              <a:rPr lang="de-DE" sz="1800" b="0" strike="noStrike" spc="-1" dirty="0">
                <a:solidFill>
                  <a:srgbClr val="000000"/>
                </a:solidFill>
                <a:latin typeface="Arial"/>
              </a:rPr>
              <a:t> </a:t>
            </a:r>
            <a:r>
              <a:rPr lang="de-DE" sz="1800" b="0" strike="noStrike" spc="-1" dirty="0" err="1">
                <a:solidFill>
                  <a:srgbClr val="000000"/>
                </a:solidFill>
                <a:latin typeface="Arial"/>
              </a:rPr>
              <a:t>script</a:t>
            </a:r>
            <a:r>
              <a:rPr lang="de-DE" sz="1800" b="0" strike="noStrike" spc="-1" dirty="0">
                <a:solidFill>
                  <a:srgbClr val="000000"/>
                </a:solidFill>
                <a:latin typeface="Arial"/>
              </a:rPr>
              <a:t> just </a:t>
            </a:r>
            <a:r>
              <a:rPr lang="de-DE" sz="1800" b="0" strike="noStrike" spc="-1" dirty="0" err="1">
                <a:solidFill>
                  <a:srgbClr val="000000"/>
                </a:solidFill>
                <a:latin typeface="Arial"/>
              </a:rPr>
              <a:t>with</a:t>
            </a:r>
            <a:r>
              <a:rPr lang="de-DE" sz="1800" b="0" strike="noStrike" spc="-1" dirty="0">
                <a:solidFill>
                  <a:srgbClr val="000000"/>
                </a:solidFill>
                <a:latin typeface="Arial"/>
              </a:rPr>
              <a:t> </a:t>
            </a:r>
            <a:r>
              <a:rPr lang="de-DE" sz="1800" b="0" strike="noStrike" spc="-1" dirty="0" err="1">
                <a:solidFill>
                  <a:srgbClr val="000000"/>
                </a:solidFill>
                <a:latin typeface="Arial"/>
              </a:rPr>
              <a:t>pipeline</a:t>
            </a:r>
            <a:r>
              <a:rPr lang="de-DE" sz="1800" b="0" strike="noStrike" spc="-1" dirty="0">
                <a:solidFill>
                  <a:srgbClr val="000000"/>
                </a:solidFill>
                <a:latin typeface="Arial"/>
              </a:rPr>
              <a:t> </a:t>
            </a:r>
            <a:r>
              <a:rPr lang="de-DE" sz="1800" b="0" strike="noStrike" spc="-1" dirty="0" err="1">
                <a:solidFill>
                  <a:srgbClr val="000000"/>
                </a:solidFill>
                <a:latin typeface="Arial"/>
              </a:rPr>
              <a:t>name</a:t>
            </a:r>
            <a:r>
              <a:rPr lang="de-DE" sz="1800" b="0" strike="noStrike" spc="-1" dirty="0">
                <a:solidFill>
                  <a:srgbClr val="000000"/>
                </a:solidFill>
                <a:latin typeface="Arial"/>
              </a:rPr>
              <a:t> like “</a:t>
            </a:r>
            <a:r>
              <a:rPr lang="de-DE" sz="1800" b="0" strike="noStrike" spc="-1" dirty="0" err="1">
                <a:solidFill>
                  <a:srgbClr val="000000"/>
                </a:solidFill>
                <a:latin typeface="Arial"/>
              </a:rPr>
              <a:t>gst</a:t>
            </a:r>
            <a:r>
              <a:rPr lang="de-DE" sz="1800" b="0" strike="noStrike" spc="-1" dirty="0">
                <a:solidFill>
                  <a:srgbClr val="000000"/>
                </a:solidFill>
                <a:latin typeface="Arial"/>
              </a:rPr>
              <a:t>“ will </a:t>
            </a:r>
            <a:r>
              <a:rPr lang="de-DE" sz="1800" b="0" strike="noStrike" spc="-1" dirty="0" err="1">
                <a:solidFill>
                  <a:srgbClr val="000000"/>
                </a:solidFill>
                <a:latin typeface="Arial"/>
              </a:rPr>
              <a:t>try</a:t>
            </a:r>
            <a:r>
              <a:rPr lang="de-DE" sz="1800" b="0" strike="noStrike" spc="-1" dirty="0">
                <a:solidFill>
                  <a:srgbClr val="000000"/>
                </a:solidFill>
                <a:latin typeface="Arial"/>
              </a:rPr>
              <a:t> </a:t>
            </a:r>
            <a:r>
              <a:rPr lang="de-DE" sz="1800" b="0" strike="noStrike" spc="-1" dirty="0" err="1">
                <a:solidFill>
                  <a:srgbClr val="000000"/>
                </a:solidFill>
                <a:latin typeface="Arial"/>
              </a:rPr>
              <a:t>to</a:t>
            </a:r>
            <a:r>
              <a:rPr lang="de-DE" sz="1800" b="0" strike="noStrike" spc="-1" dirty="0">
                <a:solidFill>
                  <a:srgbClr val="000000"/>
                </a:solidFill>
                <a:latin typeface="Arial"/>
              </a:rPr>
              <a:t> </a:t>
            </a:r>
            <a:r>
              <a:rPr lang="de-DE" sz="1800" b="0" strike="noStrike" spc="-1" dirty="0" err="1">
                <a:solidFill>
                  <a:srgbClr val="000000"/>
                </a:solidFill>
                <a:latin typeface="Arial"/>
              </a:rPr>
              <a:t>run</a:t>
            </a:r>
            <a:r>
              <a:rPr lang="de-DE" sz="1800" b="0" strike="noStrike" spc="-1" dirty="0">
                <a:solidFill>
                  <a:srgbClr val="000000"/>
                </a:solidFill>
                <a:latin typeface="Arial"/>
              </a:rPr>
              <a:t> </a:t>
            </a:r>
            <a:r>
              <a:rPr lang="de-DE" sz="1800" b="0" strike="noStrike" spc="-1" dirty="0" err="1">
                <a:solidFill>
                  <a:srgbClr val="000000"/>
                </a:solidFill>
                <a:latin typeface="Arial"/>
              </a:rPr>
              <a:t>it</a:t>
            </a:r>
            <a:br>
              <a:rPr sz="1800" dirty="0"/>
            </a:br>
            <a:br>
              <a:rPr sz="1800" dirty="0"/>
            </a:br>
            <a:r>
              <a:rPr lang="de-DE" sz="1800" b="0" strike="noStrike" spc="-1" dirty="0">
                <a:solidFill>
                  <a:srgbClr val="000000"/>
                </a:solidFill>
                <a:latin typeface="Arial"/>
              </a:rPr>
              <a:t>	$ </a:t>
            </a:r>
            <a:r>
              <a:rPr lang="de-DE" sz="1800" b="0" strike="noStrike" spc="-1" dirty="0" err="1">
                <a:solidFill>
                  <a:srgbClr val="000000"/>
                </a:solidFill>
                <a:latin typeface="Arial"/>
              </a:rPr>
              <a:t>python</a:t>
            </a:r>
            <a:r>
              <a:rPr lang="de-DE" sz="1800" b="0" strike="noStrike" spc="-1" dirty="0">
                <a:solidFill>
                  <a:srgbClr val="000000"/>
                </a:solidFill>
                <a:latin typeface="Arial"/>
              </a:rPr>
              <a:t> </a:t>
            </a:r>
            <a:r>
              <a:rPr lang="de-DE" sz="1800" b="0" strike="noStrike" spc="-1" dirty="0">
                <a:solidFill>
                  <a:srgbClr val="FF0000"/>
                </a:solidFill>
                <a:latin typeface="Arial"/>
              </a:rPr>
              <a:t>tuxpipes.py “</a:t>
            </a:r>
            <a:r>
              <a:rPr lang="de-DE" sz="1800" b="0" strike="noStrike" spc="-1" dirty="0" err="1">
                <a:solidFill>
                  <a:srgbClr val="FF0000"/>
                </a:solidFill>
                <a:latin typeface="Arial"/>
              </a:rPr>
              <a:t>gst</a:t>
            </a:r>
            <a:endParaRPr lang="en-US" sz="1800" b="0" strike="noStrike" spc="-1" dirty="0">
              <a:latin typeface="Arial"/>
            </a:endParaRPr>
          </a:p>
          <a:p>
            <a:pPr marL="457200" indent="-457200">
              <a:lnSpc>
                <a:spcPct val="100000"/>
              </a:lnSpc>
              <a:spcBef>
                <a:spcPts val="266"/>
              </a:spcBef>
              <a:spcAft>
                <a:spcPts val="1599"/>
              </a:spcAft>
              <a:buClr>
                <a:srgbClr val="000000"/>
              </a:buClr>
              <a:buFont typeface="Arial"/>
              <a:buAutoNum type="arabicPeriod"/>
            </a:pPr>
            <a:r>
              <a:rPr lang="de-DE" sz="1800" b="0" strike="noStrike" spc="-1" dirty="0" err="1">
                <a:solidFill>
                  <a:srgbClr val="000000"/>
                </a:solidFill>
                <a:latin typeface="Arial"/>
              </a:rPr>
              <a:t>To</a:t>
            </a:r>
            <a:r>
              <a:rPr lang="de-DE" sz="1800" b="0" strike="noStrike" spc="-1" dirty="0">
                <a:solidFill>
                  <a:srgbClr val="000000"/>
                </a:solidFill>
                <a:latin typeface="Arial"/>
              </a:rPr>
              <a:t> </a:t>
            </a:r>
            <a:r>
              <a:rPr lang="de-DE" sz="1800" b="0" strike="noStrike" spc="-1" dirty="0" err="1">
                <a:solidFill>
                  <a:srgbClr val="000000"/>
                </a:solidFill>
                <a:latin typeface="Arial"/>
              </a:rPr>
              <a:t>set</a:t>
            </a:r>
            <a:r>
              <a:rPr lang="de-DE" sz="1800" b="0" strike="noStrike" spc="-1" dirty="0">
                <a:solidFill>
                  <a:srgbClr val="000000"/>
                </a:solidFill>
                <a:latin typeface="Arial"/>
              </a:rPr>
              <a:t> </a:t>
            </a:r>
            <a:r>
              <a:rPr lang="de-DE" sz="1800" b="0" strike="noStrike" spc="-1" dirty="0" err="1">
                <a:solidFill>
                  <a:srgbClr val="000000"/>
                </a:solidFill>
                <a:latin typeface="Arial"/>
              </a:rPr>
              <a:t>the</a:t>
            </a:r>
            <a:r>
              <a:rPr lang="de-DE" sz="1800" b="0" strike="noStrike" spc="-1" dirty="0">
                <a:solidFill>
                  <a:srgbClr val="000000"/>
                </a:solidFill>
                <a:latin typeface="Arial"/>
              </a:rPr>
              <a:t> variables </a:t>
            </a:r>
            <a:r>
              <a:rPr lang="de-DE" sz="1800" b="0" strike="noStrike" spc="-1" dirty="0" err="1">
                <a:solidFill>
                  <a:srgbClr val="000000"/>
                </a:solidFill>
                <a:latin typeface="Arial"/>
              </a:rPr>
              <a:t>of</a:t>
            </a:r>
            <a:r>
              <a:rPr lang="de-DE" sz="1800" b="0" strike="noStrike" spc="-1" dirty="0">
                <a:solidFill>
                  <a:srgbClr val="000000"/>
                </a:solidFill>
                <a:latin typeface="Arial"/>
              </a:rPr>
              <a:t> a </a:t>
            </a:r>
            <a:r>
              <a:rPr lang="de-DE" sz="1800" b="0" strike="noStrike" spc="-1" dirty="0" err="1">
                <a:solidFill>
                  <a:srgbClr val="000000"/>
                </a:solidFill>
                <a:latin typeface="Arial"/>
              </a:rPr>
              <a:t>given</a:t>
            </a:r>
            <a:r>
              <a:rPr lang="de-DE" sz="1800" b="0" strike="noStrike" spc="-1" dirty="0">
                <a:solidFill>
                  <a:srgbClr val="000000"/>
                </a:solidFill>
                <a:latin typeface="Arial"/>
              </a:rPr>
              <a:t> </a:t>
            </a:r>
            <a:r>
              <a:rPr lang="de-DE" sz="1800" b="0" strike="noStrike" spc="-1" dirty="0" err="1">
                <a:solidFill>
                  <a:srgbClr val="000000"/>
                </a:solidFill>
                <a:latin typeface="Arial"/>
              </a:rPr>
              <a:t>pipe</a:t>
            </a:r>
            <a:r>
              <a:rPr lang="de-DE" sz="1800" b="0" strike="noStrike" spc="-1" dirty="0">
                <a:solidFill>
                  <a:srgbClr val="000000"/>
                </a:solidFill>
                <a:latin typeface="Arial"/>
              </a:rPr>
              <a:t>, do </a:t>
            </a:r>
            <a:r>
              <a:rPr lang="de-DE" sz="1800" b="0" strike="noStrike" spc="-1" dirty="0" err="1">
                <a:solidFill>
                  <a:srgbClr val="000000"/>
                </a:solidFill>
                <a:latin typeface="Arial"/>
              </a:rPr>
              <a:t>it</a:t>
            </a:r>
            <a:r>
              <a:rPr lang="de-DE" sz="1800" b="0" strike="noStrike" spc="-1" dirty="0">
                <a:solidFill>
                  <a:srgbClr val="000000"/>
                </a:solidFill>
                <a:latin typeface="Arial"/>
              </a:rPr>
              <a:t> </a:t>
            </a:r>
            <a:r>
              <a:rPr lang="de-DE" sz="1800" b="0" strike="noStrike" spc="-1" dirty="0" err="1">
                <a:solidFill>
                  <a:srgbClr val="000000"/>
                </a:solidFill>
                <a:latin typeface="Arial"/>
              </a:rPr>
              <a:t>as</a:t>
            </a:r>
            <a:r>
              <a:rPr lang="de-DE" sz="1800" b="0" strike="noStrike" spc="-1" dirty="0">
                <a:solidFill>
                  <a:srgbClr val="000000"/>
                </a:solidFill>
                <a:latin typeface="Arial"/>
              </a:rPr>
              <a:t> </a:t>
            </a:r>
            <a:r>
              <a:rPr lang="de-DE" sz="1800" b="0" strike="noStrike" spc="-1" dirty="0" err="1">
                <a:solidFill>
                  <a:srgbClr val="000000"/>
                </a:solidFill>
                <a:latin typeface="Arial"/>
              </a:rPr>
              <a:t>follows</a:t>
            </a:r>
            <a:br>
              <a:rPr sz="1800" dirty="0"/>
            </a:br>
            <a:br>
              <a:rPr sz="1800" dirty="0"/>
            </a:br>
            <a:r>
              <a:rPr lang="de-DE" sz="1800" b="0" strike="noStrike" spc="-1" dirty="0">
                <a:solidFill>
                  <a:srgbClr val="000000"/>
                </a:solidFill>
                <a:latin typeface="Arial"/>
              </a:rPr>
              <a:t>	$ </a:t>
            </a:r>
            <a:r>
              <a:rPr lang="de-DE" sz="1800" b="0" strike="noStrike" spc="-1" dirty="0" err="1">
                <a:solidFill>
                  <a:srgbClr val="000000"/>
                </a:solidFill>
                <a:latin typeface="Arial"/>
              </a:rPr>
              <a:t>python</a:t>
            </a:r>
            <a:r>
              <a:rPr lang="de-DE" sz="1800" b="0" strike="noStrike" spc="-1" dirty="0">
                <a:solidFill>
                  <a:srgbClr val="000000"/>
                </a:solidFill>
                <a:latin typeface="Arial"/>
              </a:rPr>
              <a:t> tuxpipes.py --run “</a:t>
            </a:r>
            <a:r>
              <a:rPr lang="de-DE" sz="1800" b="0" strike="noStrike" spc="-1" dirty="0" err="1">
                <a:solidFill>
                  <a:srgbClr val="000000"/>
                </a:solidFill>
                <a:latin typeface="Arial"/>
              </a:rPr>
              <a:t>gst</a:t>
            </a:r>
            <a:r>
              <a:rPr lang="de-DE" sz="1800" b="0" strike="noStrike" spc="-1" dirty="0">
                <a:solidFill>
                  <a:srgbClr val="FF0000"/>
                </a:solidFill>
                <a:latin typeface="Arial"/>
              </a:rPr>
              <a:t>(#NUM=3)</a:t>
            </a:r>
            <a:br>
              <a:rPr sz="1800" dirty="0"/>
            </a:br>
            <a:br>
              <a:rPr sz="1800" dirty="0"/>
            </a:br>
            <a:r>
              <a:rPr lang="de-DE" sz="1800" b="0" strike="noStrike" spc="-1" dirty="0">
                <a:solidFill>
                  <a:srgbClr val="000000"/>
                </a:solidFill>
                <a:latin typeface="Arial"/>
              </a:rPr>
              <a:t>Brackets </a:t>
            </a:r>
            <a:r>
              <a:rPr lang="de-DE" sz="1800" b="0" strike="noStrike" spc="-1" dirty="0" err="1">
                <a:solidFill>
                  <a:srgbClr val="000000"/>
                </a:solidFill>
                <a:latin typeface="Arial"/>
              </a:rPr>
              <a:t>define</a:t>
            </a:r>
            <a:r>
              <a:rPr lang="de-DE" sz="1800" b="0" strike="noStrike" spc="-1" dirty="0">
                <a:solidFill>
                  <a:srgbClr val="000000"/>
                </a:solidFill>
                <a:latin typeface="Arial"/>
              </a:rPr>
              <a:t> a variable </a:t>
            </a:r>
            <a:r>
              <a:rPr lang="de-DE" sz="1800" b="0" strike="noStrike" spc="-1" dirty="0" err="1">
                <a:solidFill>
                  <a:srgbClr val="000000"/>
                </a:solidFill>
                <a:latin typeface="Arial"/>
              </a:rPr>
              <a:t>element</a:t>
            </a:r>
            <a:r>
              <a:rPr lang="de-DE" sz="1800" b="0" strike="noStrike" spc="-1" dirty="0">
                <a:solidFill>
                  <a:srgbClr val="000000"/>
                </a:solidFill>
                <a:latin typeface="Arial"/>
              </a:rPr>
              <a:t>. </a:t>
            </a:r>
            <a:br>
              <a:rPr sz="1800" dirty="0"/>
            </a:br>
            <a:r>
              <a:rPr lang="de-DE" sz="1800" b="0" strike="noStrike" spc="-1" dirty="0">
                <a:solidFill>
                  <a:srgbClr val="000000"/>
                </a:solidFill>
                <a:latin typeface="Arial"/>
              </a:rPr>
              <a:t>Single variables </a:t>
            </a:r>
            <a:r>
              <a:rPr lang="de-DE" sz="1800" b="0" strike="noStrike" spc="-1" dirty="0" err="1">
                <a:solidFill>
                  <a:srgbClr val="000000"/>
                </a:solidFill>
                <a:latin typeface="Arial"/>
              </a:rPr>
              <a:t>are</a:t>
            </a:r>
            <a:r>
              <a:rPr lang="de-DE" sz="1800" b="0" strike="noStrike" spc="-1" dirty="0">
                <a:solidFill>
                  <a:srgbClr val="000000"/>
                </a:solidFill>
                <a:latin typeface="Arial"/>
              </a:rPr>
              <a:t> </a:t>
            </a:r>
            <a:r>
              <a:rPr lang="de-DE" sz="1800" b="0" strike="noStrike" spc="-1" dirty="0" err="1">
                <a:solidFill>
                  <a:srgbClr val="000000"/>
                </a:solidFill>
                <a:latin typeface="Arial"/>
              </a:rPr>
              <a:t>separated</a:t>
            </a:r>
            <a:r>
              <a:rPr lang="de-DE" sz="1800" b="0" strike="noStrike" spc="-1" dirty="0">
                <a:solidFill>
                  <a:srgbClr val="000000"/>
                </a:solidFill>
                <a:latin typeface="Arial"/>
              </a:rPr>
              <a:t> </a:t>
            </a:r>
            <a:r>
              <a:rPr lang="de-DE" sz="1800" b="0" strike="noStrike" spc="-1" dirty="0" err="1">
                <a:solidFill>
                  <a:srgbClr val="000000"/>
                </a:solidFill>
                <a:latin typeface="Arial"/>
              </a:rPr>
              <a:t>by</a:t>
            </a:r>
            <a:r>
              <a:rPr lang="de-DE" sz="1800" b="0" strike="noStrike" spc="-1" dirty="0">
                <a:solidFill>
                  <a:srgbClr val="000000"/>
                </a:solidFill>
                <a:latin typeface="Arial"/>
              </a:rPr>
              <a:t> a </a:t>
            </a:r>
            <a:r>
              <a:rPr lang="de-DE" sz="1800" b="0" strike="noStrike" spc="-1" dirty="0" err="1">
                <a:solidFill>
                  <a:srgbClr val="000000"/>
                </a:solidFill>
                <a:latin typeface="Arial"/>
              </a:rPr>
              <a:t>semiconlon</a:t>
            </a:r>
            <a:br>
              <a:rPr sz="1800" dirty="0"/>
            </a:br>
            <a:r>
              <a:rPr lang="de-DE" sz="1800" b="0" strike="noStrike" spc="-1" dirty="0" err="1">
                <a:solidFill>
                  <a:srgbClr val="000000"/>
                </a:solidFill>
                <a:latin typeface="Arial"/>
              </a:rPr>
              <a:t>You</a:t>
            </a:r>
            <a:r>
              <a:rPr lang="de-DE" sz="1800" b="0" strike="noStrike" spc="-1" dirty="0">
                <a:solidFill>
                  <a:srgbClr val="000000"/>
                </a:solidFill>
                <a:latin typeface="Arial"/>
              </a:rPr>
              <a:t> </a:t>
            </a:r>
            <a:r>
              <a:rPr lang="de-DE" sz="1800" b="0" strike="noStrike" spc="-1" dirty="0" err="1">
                <a:solidFill>
                  <a:srgbClr val="000000"/>
                </a:solidFill>
                <a:latin typeface="Arial"/>
              </a:rPr>
              <a:t>can</a:t>
            </a:r>
            <a:r>
              <a:rPr lang="de-DE" sz="1800" b="0" strike="noStrike" spc="-1" dirty="0">
                <a:solidFill>
                  <a:srgbClr val="000000"/>
                </a:solidFill>
                <a:latin typeface="Arial"/>
              </a:rPr>
              <a:t> </a:t>
            </a:r>
            <a:r>
              <a:rPr lang="de-DE" sz="1800" b="0" strike="noStrike" spc="-1" dirty="0" err="1">
                <a:solidFill>
                  <a:srgbClr val="000000"/>
                </a:solidFill>
                <a:latin typeface="Arial"/>
              </a:rPr>
              <a:t>specify</a:t>
            </a:r>
            <a:r>
              <a:rPr lang="de-DE" sz="1800" b="0" strike="noStrike" spc="-1" dirty="0">
                <a:solidFill>
                  <a:srgbClr val="000000"/>
                </a:solidFill>
                <a:latin typeface="Arial"/>
              </a:rPr>
              <a:t> </a:t>
            </a:r>
            <a:r>
              <a:rPr lang="de-DE" sz="1800" b="0" strike="noStrike" spc="-1" dirty="0" err="1">
                <a:solidFill>
                  <a:srgbClr val="000000"/>
                </a:solidFill>
                <a:latin typeface="Arial"/>
              </a:rPr>
              <a:t>the</a:t>
            </a:r>
            <a:r>
              <a:rPr lang="de-DE" sz="1800" b="0" strike="noStrike" spc="-1" dirty="0">
                <a:solidFill>
                  <a:srgbClr val="000000"/>
                </a:solidFill>
                <a:latin typeface="Arial"/>
              </a:rPr>
              <a:t> variable </a:t>
            </a:r>
            <a:r>
              <a:rPr lang="de-DE" sz="1800" b="0" strike="noStrike" spc="-1" dirty="0" err="1">
                <a:solidFill>
                  <a:srgbClr val="000000"/>
                </a:solidFill>
                <a:latin typeface="Arial"/>
              </a:rPr>
              <a:t>to</a:t>
            </a:r>
            <a:r>
              <a:rPr lang="de-DE" sz="1800" b="0" strike="noStrike" spc="-1" dirty="0">
                <a:solidFill>
                  <a:srgbClr val="000000"/>
                </a:solidFill>
                <a:latin typeface="Arial"/>
              </a:rPr>
              <a:t> </a:t>
            </a:r>
            <a:r>
              <a:rPr lang="de-DE" sz="1800" b="0" strike="noStrike" spc="-1" dirty="0" err="1">
                <a:solidFill>
                  <a:srgbClr val="000000"/>
                </a:solidFill>
                <a:latin typeface="Arial"/>
              </a:rPr>
              <a:t>replace</a:t>
            </a:r>
            <a:r>
              <a:rPr lang="de-DE" sz="1800" b="0" strike="noStrike" spc="-1" dirty="0">
                <a:solidFill>
                  <a:srgbClr val="000000"/>
                </a:solidFill>
                <a:latin typeface="Arial"/>
              </a:rPr>
              <a:t> (</a:t>
            </a:r>
            <a:r>
              <a:rPr lang="de-DE" sz="1800" b="0" strike="noStrike" spc="-1" dirty="0" err="1">
                <a:solidFill>
                  <a:srgbClr val="000000"/>
                </a:solidFill>
                <a:latin typeface="Arial"/>
              </a:rPr>
              <a:t>here</a:t>
            </a:r>
            <a:r>
              <a:rPr lang="de-DE" sz="1800" b="0" strike="noStrike" spc="-1" dirty="0">
                <a:solidFill>
                  <a:srgbClr val="000000"/>
                </a:solidFill>
                <a:latin typeface="Arial"/>
              </a:rPr>
              <a:t>: #NUM) </a:t>
            </a:r>
            <a:r>
              <a:rPr lang="de-DE" sz="1800" b="0" strike="noStrike" spc="-1" dirty="0" err="1">
                <a:solidFill>
                  <a:srgbClr val="000000"/>
                </a:solidFill>
                <a:latin typeface="Arial"/>
              </a:rPr>
              <a:t>or</a:t>
            </a:r>
            <a:r>
              <a:rPr lang="de-DE" sz="1800" b="0" strike="noStrike" spc="-1" dirty="0">
                <a:solidFill>
                  <a:srgbClr val="000000"/>
                </a:solidFill>
                <a:latin typeface="Arial"/>
              </a:rPr>
              <a:t> just </a:t>
            </a:r>
            <a:r>
              <a:rPr lang="de-DE" sz="1800" b="0" strike="noStrike" spc="-1" dirty="0" err="1">
                <a:solidFill>
                  <a:srgbClr val="000000"/>
                </a:solidFill>
                <a:latin typeface="Arial"/>
              </a:rPr>
              <a:t>the</a:t>
            </a:r>
            <a:r>
              <a:rPr lang="de-DE" sz="1800" b="0" strike="noStrike" spc="-1" dirty="0">
                <a:solidFill>
                  <a:srgbClr val="000000"/>
                </a:solidFill>
                <a:latin typeface="Arial"/>
              </a:rPr>
              <a:t> “FIFO“ </a:t>
            </a:r>
            <a:r>
              <a:rPr lang="de-DE" sz="1800" b="0" strike="noStrike" spc="-1" dirty="0" err="1">
                <a:solidFill>
                  <a:srgbClr val="000000"/>
                </a:solidFill>
                <a:latin typeface="Arial"/>
              </a:rPr>
              <a:t>way</a:t>
            </a:r>
            <a:r>
              <a:rPr lang="de-DE" sz="1800" b="0" strike="noStrike" spc="-1" dirty="0">
                <a:solidFill>
                  <a:srgbClr val="000000"/>
                </a:solidFill>
                <a:latin typeface="Arial"/>
              </a:rPr>
              <a:t>.</a:t>
            </a:r>
            <a:br>
              <a:rPr sz="1800" dirty="0"/>
            </a:br>
            <a:r>
              <a:rPr lang="de-DE" sz="1800" b="0" strike="noStrike" spc="-1" dirty="0">
                <a:solidFill>
                  <a:srgbClr val="000000"/>
                </a:solidFill>
                <a:latin typeface="Arial"/>
              </a:rPr>
              <a:t>(First variable </a:t>
            </a:r>
            <a:r>
              <a:rPr lang="de-DE" sz="1800" b="0" strike="noStrike" spc="-1" dirty="0" err="1">
                <a:solidFill>
                  <a:srgbClr val="000000"/>
                </a:solidFill>
                <a:latin typeface="Arial"/>
              </a:rPr>
              <a:t>gets</a:t>
            </a:r>
            <a:r>
              <a:rPr lang="de-DE" sz="1800" b="0" strike="noStrike" spc="-1" dirty="0">
                <a:solidFill>
                  <a:srgbClr val="000000"/>
                </a:solidFill>
                <a:latin typeface="Arial"/>
              </a:rPr>
              <a:t> </a:t>
            </a:r>
            <a:r>
              <a:rPr lang="de-DE" sz="1800" b="0" strike="noStrike" spc="-1" dirty="0" err="1">
                <a:solidFill>
                  <a:srgbClr val="000000"/>
                </a:solidFill>
                <a:latin typeface="Arial"/>
              </a:rPr>
              <a:t>replaced</a:t>
            </a:r>
            <a:r>
              <a:rPr lang="de-DE" sz="1800" b="0" strike="noStrike" spc="-1" dirty="0">
                <a:solidFill>
                  <a:srgbClr val="000000"/>
                </a:solidFill>
                <a:latin typeface="Arial"/>
              </a:rPr>
              <a:t> </a:t>
            </a:r>
            <a:r>
              <a:rPr lang="de-DE" sz="1800" b="0" strike="noStrike" spc="-1" dirty="0" err="1">
                <a:solidFill>
                  <a:srgbClr val="000000"/>
                </a:solidFill>
                <a:latin typeface="Arial"/>
              </a:rPr>
              <a:t>by</a:t>
            </a:r>
            <a:r>
              <a:rPr lang="de-DE" sz="1800" b="0" strike="noStrike" spc="-1" dirty="0">
                <a:solidFill>
                  <a:srgbClr val="000000"/>
                </a:solidFill>
                <a:latin typeface="Arial"/>
              </a:rPr>
              <a:t> </a:t>
            </a:r>
            <a:r>
              <a:rPr lang="de-DE" sz="1800" b="0" strike="noStrike" spc="-1" dirty="0" err="1">
                <a:solidFill>
                  <a:srgbClr val="000000"/>
                </a:solidFill>
                <a:latin typeface="Arial"/>
              </a:rPr>
              <a:t>the</a:t>
            </a:r>
            <a:r>
              <a:rPr lang="de-DE" sz="1800" b="0" strike="noStrike" spc="-1" dirty="0">
                <a:solidFill>
                  <a:srgbClr val="000000"/>
                </a:solidFill>
                <a:latin typeface="Arial"/>
              </a:rPr>
              <a:t> </a:t>
            </a:r>
            <a:r>
              <a:rPr lang="de-DE" sz="1800" b="0" strike="noStrike" spc="-1" dirty="0" err="1">
                <a:solidFill>
                  <a:srgbClr val="000000"/>
                </a:solidFill>
                <a:latin typeface="Arial"/>
              </a:rPr>
              <a:t>first</a:t>
            </a:r>
            <a:r>
              <a:rPr lang="de-DE" sz="1800" b="0" strike="noStrike" spc="-1" dirty="0">
                <a:solidFill>
                  <a:srgbClr val="000000"/>
                </a:solidFill>
                <a:latin typeface="Arial"/>
              </a:rPr>
              <a:t> </a:t>
            </a:r>
            <a:r>
              <a:rPr lang="de-DE" sz="1800" b="0" strike="noStrike" spc="-1" dirty="0" err="1">
                <a:solidFill>
                  <a:srgbClr val="000000"/>
                </a:solidFill>
                <a:latin typeface="Arial"/>
              </a:rPr>
              <a:t>value</a:t>
            </a:r>
            <a:r>
              <a:rPr lang="de-DE" sz="1800" b="0" strike="noStrike" spc="-1" dirty="0">
                <a:solidFill>
                  <a:srgbClr val="000000"/>
                </a:solidFill>
                <a:latin typeface="Arial"/>
              </a:rPr>
              <a:t> etc.)</a:t>
            </a:r>
            <a:endParaRPr lang="en-US" sz="1800" b="0" strike="noStrike" spc="-1" dirty="0">
              <a:latin typeface="Arial"/>
            </a:endParaRPr>
          </a:p>
          <a:p>
            <a:pPr marL="457200" indent="-457200">
              <a:lnSpc>
                <a:spcPct val="100000"/>
              </a:lnSpc>
              <a:spcBef>
                <a:spcPts val="266"/>
              </a:spcBef>
              <a:spcAft>
                <a:spcPts val="1599"/>
              </a:spcAft>
              <a:buClr>
                <a:srgbClr val="000000"/>
              </a:buClr>
              <a:buFont typeface="Arial"/>
              <a:buAutoNum type="arabicPeriod"/>
            </a:pPr>
            <a:r>
              <a:rPr lang="de-DE" sz="1800" b="0" strike="noStrike" spc="-1" dirty="0">
                <a:solidFill>
                  <a:srgbClr val="000000"/>
                </a:solidFill>
                <a:latin typeface="Arial"/>
              </a:rPr>
              <a:t>Combine </a:t>
            </a:r>
            <a:r>
              <a:rPr lang="de-DE" sz="1800" b="0" strike="noStrike" spc="-1" dirty="0" err="1">
                <a:solidFill>
                  <a:srgbClr val="000000"/>
                </a:solidFill>
                <a:latin typeface="Arial"/>
              </a:rPr>
              <a:t>the</a:t>
            </a:r>
            <a:r>
              <a:rPr lang="de-DE" sz="1800" b="0" strike="noStrike" spc="-1" dirty="0">
                <a:solidFill>
                  <a:srgbClr val="000000"/>
                </a:solidFill>
                <a:latin typeface="Arial"/>
              </a:rPr>
              <a:t> </a:t>
            </a:r>
            <a:r>
              <a:rPr lang="de-DE" sz="1800" b="0" strike="noStrike" spc="-1" dirty="0" err="1">
                <a:solidFill>
                  <a:srgbClr val="000000"/>
                </a:solidFill>
                <a:latin typeface="Arial"/>
              </a:rPr>
              <a:t>stored</a:t>
            </a:r>
            <a:r>
              <a:rPr lang="de-DE" sz="1800" b="0" strike="noStrike" spc="-1" dirty="0">
                <a:solidFill>
                  <a:srgbClr val="000000"/>
                </a:solidFill>
                <a:latin typeface="Arial"/>
              </a:rPr>
              <a:t> </a:t>
            </a:r>
            <a:r>
              <a:rPr lang="de-DE" sz="1800" b="0" strike="noStrike" spc="-1" dirty="0" err="1">
                <a:solidFill>
                  <a:srgbClr val="000000"/>
                </a:solidFill>
                <a:latin typeface="Arial"/>
              </a:rPr>
              <a:t>pipeline</a:t>
            </a:r>
            <a:r>
              <a:rPr lang="de-DE" sz="1800" b="0" strike="noStrike" spc="-1" dirty="0">
                <a:solidFill>
                  <a:srgbClr val="000000"/>
                </a:solidFill>
                <a:latin typeface="Arial"/>
              </a:rPr>
              <a:t> </a:t>
            </a:r>
            <a:r>
              <a:rPr lang="de-DE" sz="1800" b="0" strike="noStrike" spc="-1" dirty="0" err="1">
                <a:solidFill>
                  <a:srgbClr val="000000"/>
                </a:solidFill>
                <a:latin typeface="Arial"/>
              </a:rPr>
              <a:t>with</a:t>
            </a:r>
            <a:r>
              <a:rPr lang="de-DE" sz="1800" b="0" strike="noStrike" spc="-1" dirty="0">
                <a:solidFill>
                  <a:srgbClr val="000000"/>
                </a:solidFill>
                <a:latin typeface="Arial"/>
              </a:rPr>
              <a:t> </a:t>
            </a:r>
            <a:r>
              <a:rPr lang="de-DE" sz="1800" b="0" strike="noStrike" spc="-1" dirty="0" err="1">
                <a:solidFill>
                  <a:srgbClr val="000000"/>
                </a:solidFill>
                <a:latin typeface="Arial"/>
              </a:rPr>
              <a:t>needed</a:t>
            </a:r>
            <a:r>
              <a:rPr lang="de-DE" sz="1800" b="0" strike="noStrike" spc="-1" dirty="0">
                <a:solidFill>
                  <a:srgbClr val="000000"/>
                </a:solidFill>
                <a:latin typeface="Arial"/>
              </a:rPr>
              <a:t> </a:t>
            </a:r>
            <a:r>
              <a:rPr lang="de-DE" sz="1800" b="0" strike="noStrike" spc="-1" dirty="0" err="1">
                <a:solidFill>
                  <a:srgbClr val="000000"/>
                </a:solidFill>
                <a:latin typeface="Arial"/>
              </a:rPr>
              <a:t>parts</a:t>
            </a:r>
            <a:r>
              <a:rPr lang="de-DE" sz="1800" b="0" strike="noStrike" spc="-1" dirty="0">
                <a:solidFill>
                  <a:srgbClr val="000000"/>
                </a:solidFill>
                <a:latin typeface="Arial"/>
              </a:rPr>
              <a:t> </a:t>
            </a:r>
            <a:r>
              <a:rPr lang="de-DE" sz="1800" b="0" strike="noStrike" spc="-1" dirty="0" err="1">
                <a:solidFill>
                  <a:srgbClr val="000000"/>
                </a:solidFill>
                <a:latin typeface="Arial"/>
              </a:rPr>
              <a:t>to</a:t>
            </a:r>
            <a:r>
              <a:rPr lang="de-DE" sz="1800" b="0" strike="noStrike" spc="-1" dirty="0">
                <a:solidFill>
                  <a:srgbClr val="000000"/>
                </a:solidFill>
                <a:latin typeface="Arial"/>
              </a:rPr>
              <a:t> </a:t>
            </a:r>
            <a:r>
              <a:rPr lang="de-DE" sz="1800" b="0" strike="noStrike" spc="-1" dirty="0" err="1">
                <a:solidFill>
                  <a:srgbClr val="000000"/>
                </a:solidFill>
                <a:latin typeface="Arial"/>
              </a:rPr>
              <a:t>display</a:t>
            </a:r>
            <a:r>
              <a:rPr lang="de-DE" sz="1800" b="0" strike="noStrike" spc="-1" dirty="0">
                <a:solidFill>
                  <a:srgbClr val="000000"/>
                </a:solidFill>
                <a:latin typeface="Arial"/>
              </a:rPr>
              <a:t> </a:t>
            </a:r>
            <a:r>
              <a:rPr lang="de-DE" sz="1800" b="0" strike="noStrike" spc="-1" dirty="0" err="1">
                <a:solidFill>
                  <a:srgbClr val="000000"/>
                </a:solidFill>
                <a:latin typeface="Arial"/>
              </a:rPr>
              <a:t>the</a:t>
            </a:r>
            <a:r>
              <a:rPr lang="de-DE" sz="1800" b="0" strike="noStrike" spc="-1" dirty="0">
                <a:solidFill>
                  <a:srgbClr val="000000"/>
                </a:solidFill>
                <a:latin typeface="Arial"/>
              </a:rPr>
              <a:t> </a:t>
            </a:r>
            <a:r>
              <a:rPr lang="de-DE" sz="1800" b="0" strike="noStrike" spc="-1" dirty="0" err="1">
                <a:solidFill>
                  <a:srgbClr val="000000"/>
                </a:solidFill>
                <a:latin typeface="Arial"/>
              </a:rPr>
              <a:t>camera</a:t>
            </a:r>
            <a:r>
              <a:rPr lang="de-DE" sz="1800" b="0" strike="noStrike" spc="-1" dirty="0">
                <a:solidFill>
                  <a:srgbClr val="000000"/>
                </a:solidFill>
                <a:latin typeface="Arial"/>
              </a:rPr>
              <a:t> stream</a:t>
            </a:r>
            <a:br>
              <a:rPr sz="1800" dirty="0"/>
            </a:br>
            <a:br>
              <a:rPr sz="1800" dirty="0"/>
            </a:br>
            <a:r>
              <a:rPr lang="de-DE" sz="1800" b="0" strike="noStrike" spc="-1" dirty="0">
                <a:solidFill>
                  <a:srgbClr val="000000"/>
                </a:solidFill>
                <a:latin typeface="Arial"/>
              </a:rPr>
              <a:t>	$ </a:t>
            </a:r>
            <a:r>
              <a:rPr lang="de-DE" sz="1800" b="0" strike="noStrike" spc="-1" dirty="0" err="1">
                <a:solidFill>
                  <a:srgbClr val="000000"/>
                </a:solidFill>
                <a:latin typeface="Arial"/>
              </a:rPr>
              <a:t>python</a:t>
            </a:r>
            <a:r>
              <a:rPr lang="de-DE" sz="1800" b="0" strike="noStrike" spc="-1" dirty="0">
                <a:solidFill>
                  <a:srgbClr val="000000"/>
                </a:solidFill>
                <a:latin typeface="Arial"/>
              </a:rPr>
              <a:t> tuxpipes.py --run “</a:t>
            </a:r>
            <a:r>
              <a:rPr lang="de-DE" sz="1800" b="0" strike="noStrike" spc="-1" dirty="0" err="1">
                <a:solidFill>
                  <a:srgbClr val="000000"/>
                </a:solidFill>
                <a:latin typeface="Arial"/>
              </a:rPr>
              <a:t>gst</a:t>
            </a:r>
            <a:r>
              <a:rPr lang="de-DE" sz="1800" b="0" strike="noStrike" spc="-1" dirty="0">
                <a:solidFill>
                  <a:srgbClr val="000000"/>
                </a:solidFill>
                <a:latin typeface="Arial"/>
              </a:rPr>
              <a:t>(#NUM=3)</a:t>
            </a:r>
            <a:r>
              <a:rPr lang="de-DE" sz="1800" b="0" strike="noStrike" spc="-1" dirty="0">
                <a:solidFill>
                  <a:srgbClr val="FF0000"/>
                </a:solidFill>
                <a:latin typeface="Arial"/>
              </a:rPr>
              <a:t>:videoconvert ! autovideosink“</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624240" y="357840"/>
            <a:ext cx="10366560" cy="690840"/>
          </a:xfrm>
          <a:prstGeom prst="rect">
            <a:avLst/>
          </a:prstGeom>
          <a:noFill/>
          <a:ln w="0">
            <a:noFill/>
          </a:ln>
        </p:spPr>
        <p:txBody>
          <a:bodyPr lIns="0" tIns="0" rIns="0" bIns="0" anchor="t">
            <a:noAutofit/>
          </a:bodyPr>
          <a:lstStyle/>
          <a:p>
            <a:pPr>
              <a:lnSpc>
                <a:spcPct val="85000"/>
              </a:lnSpc>
              <a:buNone/>
            </a:pPr>
            <a:r>
              <a:rPr lang="de-DE" sz="3200" b="0" strike="noStrike" spc="-1" dirty="0" err="1">
                <a:solidFill>
                  <a:srgbClr val="00B050"/>
                </a:solidFill>
                <a:latin typeface="Arial Narrow"/>
              </a:rPr>
              <a:t>Example</a:t>
            </a:r>
            <a:r>
              <a:rPr lang="de-DE" sz="3200" b="0" strike="noStrike" spc="-1" dirty="0">
                <a:solidFill>
                  <a:srgbClr val="00B050"/>
                </a:solidFill>
                <a:latin typeface="Arial Narrow"/>
              </a:rPr>
              <a:t> – tutorial.sh</a:t>
            </a:r>
            <a:endParaRPr lang="en-US" sz="3200" b="0" strike="noStrike" spc="-1" dirty="0">
              <a:latin typeface="Arial"/>
            </a:endParaRPr>
          </a:p>
        </p:txBody>
      </p:sp>
      <p:sp>
        <p:nvSpPr>
          <p:cNvPr id="148" name="PlaceHolder 2"/>
          <p:cNvSpPr>
            <a:spLocks noGrp="1"/>
          </p:cNvSpPr>
          <p:nvPr>
            <p:ph/>
          </p:nvPr>
        </p:nvSpPr>
        <p:spPr>
          <a:xfrm>
            <a:off x="624240" y="1180730"/>
            <a:ext cx="5936358" cy="5319430"/>
          </a:xfrm>
          <a:prstGeom prst="rect">
            <a:avLst/>
          </a:prstGeom>
          <a:noFill/>
          <a:ln w="0">
            <a:noFill/>
          </a:ln>
        </p:spPr>
        <p:txBody>
          <a:bodyPr lIns="0" tIns="0" rIns="0" bIns="0" anchor="t">
            <a:noAutofit/>
          </a:bodyPr>
          <a:lstStyle/>
          <a:p>
            <a:pPr marL="0" indent="0">
              <a:lnSpc>
                <a:spcPct val="100000"/>
              </a:lnSpc>
              <a:spcBef>
                <a:spcPts val="266"/>
              </a:spcBef>
              <a:spcAft>
                <a:spcPts val="1599"/>
              </a:spcAft>
              <a:buClr>
                <a:srgbClr val="000000"/>
              </a:buClr>
              <a:buNone/>
            </a:pPr>
            <a:r>
              <a:rPr lang="de-DE" sz="1600" b="0" strike="noStrike" spc="-1" dirty="0">
                <a:solidFill>
                  <a:srgbClr val="000000"/>
                </a:solidFill>
                <a:latin typeface="Arial"/>
              </a:rPr>
              <a:t>Goal </a:t>
            </a:r>
            <a:r>
              <a:rPr lang="de-DE" sz="1600" b="0" strike="noStrike" spc="-1" dirty="0" err="1">
                <a:solidFill>
                  <a:srgbClr val="000000"/>
                </a:solidFill>
                <a:latin typeface="Arial"/>
              </a:rPr>
              <a:t>is</a:t>
            </a:r>
            <a:r>
              <a:rPr lang="de-DE" sz="1600" b="0" strike="noStrike" spc="-1" dirty="0">
                <a:solidFill>
                  <a:srgbClr val="000000"/>
                </a:solidFill>
                <a:latin typeface="Arial"/>
              </a:rPr>
              <a:t> </a:t>
            </a:r>
            <a:r>
              <a:rPr lang="de-DE" sz="1600" b="0" strike="noStrike" spc="-1" dirty="0" err="1">
                <a:solidFill>
                  <a:srgbClr val="000000"/>
                </a:solidFill>
                <a:latin typeface="Arial"/>
              </a:rPr>
              <a:t>to</a:t>
            </a:r>
            <a:r>
              <a:rPr lang="de-DE" sz="1600" b="0" strike="noStrike" spc="-1" dirty="0">
                <a:solidFill>
                  <a:srgbClr val="000000"/>
                </a:solidFill>
                <a:latin typeface="Arial"/>
              </a:rPr>
              <a:t> </a:t>
            </a:r>
            <a:r>
              <a:rPr lang="de-DE" sz="1600" b="0" strike="noStrike" spc="-1" dirty="0" err="1">
                <a:solidFill>
                  <a:srgbClr val="000000"/>
                </a:solidFill>
                <a:latin typeface="Arial"/>
              </a:rPr>
              <a:t>create</a:t>
            </a:r>
            <a:r>
              <a:rPr lang="de-DE" sz="1600" b="0" strike="noStrike" spc="-1" dirty="0">
                <a:solidFill>
                  <a:srgbClr val="000000"/>
                </a:solidFill>
                <a:latin typeface="Arial"/>
              </a:rPr>
              <a:t> a </a:t>
            </a:r>
            <a:r>
              <a:rPr lang="de-DE" sz="1600" b="0" strike="noStrike" spc="-1" dirty="0" err="1">
                <a:solidFill>
                  <a:srgbClr val="000000"/>
                </a:solidFill>
                <a:latin typeface="Arial"/>
              </a:rPr>
              <a:t>composition</a:t>
            </a:r>
            <a:r>
              <a:rPr lang="de-DE" sz="1600" spc="-1" dirty="0">
                <a:solidFill>
                  <a:srgbClr val="000000"/>
                </a:solidFill>
                <a:latin typeface="Arial"/>
              </a:rPr>
              <a:t>/</a:t>
            </a:r>
            <a:r>
              <a:rPr lang="de-DE" sz="1600" spc="-1" dirty="0" err="1">
                <a:solidFill>
                  <a:srgbClr val="000000"/>
                </a:solidFill>
                <a:latin typeface="Arial"/>
              </a:rPr>
              <a:t>split</a:t>
            </a:r>
            <a:r>
              <a:rPr lang="de-DE" sz="1600" spc="-1" dirty="0">
                <a:solidFill>
                  <a:srgbClr val="000000"/>
                </a:solidFill>
                <a:latin typeface="Arial"/>
              </a:rPr>
              <a:t>-screen </a:t>
            </a:r>
            <a:r>
              <a:rPr lang="de-DE" sz="1600" spc="-1" dirty="0" err="1">
                <a:solidFill>
                  <a:srgbClr val="000000"/>
                </a:solidFill>
                <a:latin typeface="Arial"/>
              </a:rPr>
              <a:t>deviding</a:t>
            </a:r>
            <a:r>
              <a:rPr lang="de-DE" sz="1600" spc="-1" dirty="0">
                <a:solidFill>
                  <a:srgbClr val="000000"/>
                </a:solidFill>
                <a:latin typeface="Arial"/>
              </a:rPr>
              <a:t> </a:t>
            </a:r>
            <a:r>
              <a:rPr lang="de-DE" sz="1600" spc="-1" dirty="0" err="1">
                <a:solidFill>
                  <a:srgbClr val="000000"/>
                </a:solidFill>
                <a:latin typeface="Arial"/>
              </a:rPr>
              <a:t>the</a:t>
            </a:r>
            <a:r>
              <a:rPr lang="de-DE" sz="1600" spc="-1" dirty="0">
                <a:solidFill>
                  <a:srgbClr val="000000"/>
                </a:solidFill>
                <a:latin typeface="Arial"/>
              </a:rPr>
              <a:t> </a:t>
            </a:r>
            <a:r>
              <a:rPr lang="de-DE" sz="1600" spc="-1" dirty="0" err="1">
                <a:solidFill>
                  <a:srgbClr val="000000"/>
                </a:solidFill>
                <a:latin typeface="Arial"/>
              </a:rPr>
              <a:t>display</a:t>
            </a:r>
            <a:r>
              <a:rPr lang="de-DE" sz="1600" spc="-1" dirty="0">
                <a:solidFill>
                  <a:srgbClr val="000000"/>
                </a:solidFill>
                <a:latin typeface="Arial"/>
              </a:rPr>
              <a:t> </a:t>
            </a:r>
            <a:r>
              <a:rPr lang="de-DE" sz="1600" spc="-1" dirty="0" err="1">
                <a:solidFill>
                  <a:srgbClr val="000000"/>
                </a:solidFill>
                <a:latin typeface="Arial"/>
              </a:rPr>
              <a:t>into</a:t>
            </a:r>
            <a:r>
              <a:rPr lang="de-DE" sz="1600" spc="-1" dirty="0">
                <a:solidFill>
                  <a:srgbClr val="000000"/>
                </a:solidFill>
                <a:latin typeface="Arial"/>
              </a:rPr>
              <a:t> </a:t>
            </a:r>
            <a:r>
              <a:rPr lang="de-DE" sz="1600" spc="-1" dirty="0" err="1">
                <a:solidFill>
                  <a:srgbClr val="000000"/>
                </a:solidFill>
                <a:latin typeface="Arial"/>
              </a:rPr>
              <a:t>four</a:t>
            </a:r>
            <a:r>
              <a:rPr lang="de-DE" sz="1600" spc="-1" dirty="0">
                <a:solidFill>
                  <a:srgbClr val="000000"/>
                </a:solidFill>
                <a:latin typeface="Arial"/>
              </a:rPr>
              <a:t> </a:t>
            </a:r>
            <a:r>
              <a:rPr lang="de-DE" sz="1600" spc="-1" dirty="0" err="1">
                <a:solidFill>
                  <a:srgbClr val="000000"/>
                </a:solidFill>
                <a:latin typeface="Arial"/>
              </a:rPr>
              <a:t>regions</a:t>
            </a:r>
            <a:r>
              <a:rPr lang="de-DE" sz="1600" spc="-1" dirty="0">
                <a:solidFill>
                  <a:srgbClr val="000000"/>
                </a:solidFill>
                <a:latin typeface="Arial"/>
              </a:rPr>
              <a:t>. The </a:t>
            </a:r>
            <a:r>
              <a:rPr lang="de-DE" sz="1600" spc="-1" dirty="0" err="1">
                <a:solidFill>
                  <a:srgbClr val="000000"/>
                </a:solidFill>
                <a:latin typeface="Arial"/>
              </a:rPr>
              <a:t>GStreamer</a:t>
            </a:r>
            <a:r>
              <a:rPr lang="de-DE" sz="1600" spc="-1" dirty="0">
                <a:solidFill>
                  <a:srgbClr val="000000"/>
                </a:solidFill>
                <a:latin typeface="Arial"/>
              </a:rPr>
              <a:t> </a:t>
            </a:r>
            <a:r>
              <a:rPr lang="de-DE" sz="1600" spc="-1" dirty="0" err="1">
                <a:solidFill>
                  <a:srgbClr val="000000"/>
                </a:solidFill>
                <a:latin typeface="Arial"/>
              </a:rPr>
              <a:t>command</a:t>
            </a:r>
            <a:r>
              <a:rPr lang="de-DE" sz="1600" spc="-1" dirty="0">
                <a:solidFill>
                  <a:srgbClr val="000000"/>
                </a:solidFill>
                <a:latin typeface="Arial"/>
              </a:rPr>
              <a:t> </a:t>
            </a:r>
            <a:r>
              <a:rPr lang="de-DE" sz="1600" spc="-1" dirty="0" err="1">
                <a:solidFill>
                  <a:srgbClr val="000000"/>
                </a:solidFill>
                <a:latin typeface="Arial"/>
              </a:rPr>
              <a:t>would</a:t>
            </a:r>
            <a:r>
              <a:rPr lang="de-DE" sz="1600" spc="-1" dirty="0">
                <a:solidFill>
                  <a:srgbClr val="000000"/>
                </a:solidFill>
                <a:latin typeface="Arial"/>
              </a:rPr>
              <a:t> </a:t>
            </a:r>
            <a:r>
              <a:rPr lang="de-DE" sz="1600" spc="-1" dirty="0" err="1">
                <a:solidFill>
                  <a:srgbClr val="000000"/>
                </a:solidFill>
                <a:latin typeface="Arial"/>
              </a:rPr>
              <a:t>look</a:t>
            </a:r>
            <a:r>
              <a:rPr lang="de-DE" sz="1600" spc="-1" dirty="0">
                <a:solidFill>
                  <a:srgbClr val="000000"/>
                </a:solidFill>
                <a:latin typeface="Arial"/>
              </a:rPr>
              <a:t> like </a:t>
            </a:r>
            <a:r>
              <a:rPr lang="de-DE" sz="1600" spc="-1" dirty="0" err="1">
                <a:solidFill>
                  <a:srgbClr val="000000"/>
                </a:solidFill>
                <a:latin typeface="Arial"/>
              </a:rPr>
              <a:t>this</a:t>
            </a:r>
            <a:r>
              <a:rPr lang="de-DE" sz="1600" spc="-1" dirty="0">
                <a:solidFill>
                  <a:srgbClr val="000000"/>
                </a:solidFill>
                <a:latin typeface="Arial"/>
              </a:rPr>
              <a:t>:</a:t>
            </a:r>
          </a:p>
          <a:p>
            <a:pPr marL="0" indent="0">
              <a:lnSpc>
                <a:spcPct val="100000"/>
              </a:lnSpc>
              <a:spcBef>
                <a:spcPts val="266"/>
              </a:spcBef>
              <a:spcAft>
                <a:spcPts val="1599"/>
              </a:spcAft>
              <a:buClr>
                <a:srgbClr val="000000"/>
              </a:buClr>
              <a:buNone/>
            </a:pPr>
            <a:r>
              <a:rPr lang="de-DE" sz="1200" spc="-1" dirty="0">
                <a:solidFill>
                  <a:srgbClr val="FF0000"/>
                </a:solidFill>
              </a:rPr>
              <a:t>gst-launch-1.0 </a:t>
            </a:r>
            <a:r>
              <a:rPr lang="de-DE" sz="1200" spc="-1" dirty="0" err="1">
                <a:solidFill>
                  <a:srgbClr val="FF0000"/>
                </a:solidFill>
              </a:rPr>
              <a:t>compositor</a:t>
            </a:r>
            <a:r>
              <a:rPr lang="de-DE" sz="1200" spc="-1" dirty="0">
                <a:solidFill>
                  <a:srgbClr val="FF0000"/>
                </a:solidFill>
              </a:rPr>
              <a:t> </a:t>
            </a:r>
            <a:r>
              <a:rPr lang="de-DE" sz="1200" spc="-1" dirty="0" err="1">
                <a:solidFill>
                  <a:srgbClr val="FF0000"/>
                </a:solidFill>
              </a:rPr>
              <a:t>name</a:t>
            </a:r>
            <a:r>
              <a:rPr lang="de-DE" sz="1200" spc="-1" dirty="0">
                <a:solidFill>
                  <a:srgbClr val="FF0000"/>
                </a:solidFill>
              </a:rPr>
              <a:t>=c sink_0::</a:t>
            </a:r>
            <a:r>
              <a:rPr lang="de-DE" sz="1200" spc="-1" dirty="0" err="1">
                <a:solidFill>
                  <a:srgbClr val="FF0000"/>
                </a:solidFill>
              </a:rPr>
              <a:t>xpos</a:t>
            </a:r>
            <a:r>
              <a:rPr lang="de-DE" sz="1200" spc="-1" dirty="0">
                <a:solidFill>
                  <a:srgbClr val="FF0000"/>
                </a:solidFill>
              </a:rPr>
              <a:t>=0 sink_0::</a:t>
            </a:r>
            <a:r>
              <a:rPr lang="de-DE" sz="1200" spc="-1" dirty="0" err="1">
                <a:solidFill>
                  <a:srgbClr val="FF0000"/>
                </a:solidFill>
              </a:rPr>
              <a:t>ypos</a:t>
            </a:r>
            <a:r>
              <a:rPr lang="de-DE" sz="1200" spc="-1" dirty="0">
                <a:solidFill>
                  <a:srgbClr val="FF0000"/>
                </a:solidFill>
              </a:rPr>
              <a:t>=0 sink_0::</a:t>
            </a:r>
            <a:r>
              <a:rPr lang="de-DE" sz="1200" spc="-1" dirty="0" err="1">
                <a:solidFill>
                  <a:srgbClr val="FF0000"/>
                </a:solidFill>
              </a:rPr>
              <a:t>width</a:t>
            </a:r>
            <a:r>
              <a:rPr lang="de-DE" sz="1200" spc="-1" dirty="0">
                <a:solidFill>
                  <a:srgbClr val="FF0000"/>
                </a:solidFill>
              </a:rPr>
              <a:t>=960 sink_0::</a:t>
            </a:r>
            <a:r>
              <a:rPr lang="de-DE" sz="1200" spc="-1" dirty="0" err="1">
                <a:solidFill>
                  <a:srgbClr val="FF0000"/>
                </a:solidFill>
              </a:rPr>
              <a:t>height</a:t>
            </a:r>
            <a:r>
              <a:rPr lang="de-DE" sz="1200" spc="-1" dirty="0">
                <a:solidFill>
                  <a:srgbClr val="FF0000"/>
                </a:solidFill>
              </a:rPr>
              <a:t>=540 sink_0::</a:t>
            </a:r>
            <a:r>
              <a:rPr lang="de-DE" sz="1200" spc="-1" dirty="0" err="1">
                <a:solidFill>
                  <a:srgbClr val="FF0000"/>
                </a:solidFill>
              </a:rPr>
              <a:t>keep</a:t>
            </a:r>
            <a:r>
              <a:rPr lang="de-DE" sz="1200" spc="-1" dirty="0">
                <a:solidFill>
                  <a:srgbClr val="FF0000"/>
                </a:solidFill>
              </a:rPr>
              <a:t>-ratio=</a:t>
            </a:r>
            <a:r>
              <a:rPr lang="de-DE" sz="1200" spc="-1" dirty="0" err="1">
                <a:solidFill>
                  <a:srgbClr val="FF0000"/>
                </a:solidFill>
              </a:rPr>
              <a:t>true</a:t>
            </a:r>
            <a:r>
              <a:rPr lang="de-DE" sz="1200" spc="-1" dirty="0">
                <a:solidFill>
                  <a:srgbClr val="FF0000"/>
                </a:solidFill>
              </a:rPr>
              <a:t> sink_1::</a:t>
            </a:r>
            <a:r>
              <a:rPr lang="de-DE" sz="1200" spc="-1" dirty="0" err="1">
                <a:solidFill>
                  <a:srgbClr val="FF0000"/>
                </a:solidFill>
              </a:rPr>
              <a:t>xpos</a:t>
            </a:r>
            <a:r>
              <a:rPr lang="de-DE" sz="1200" spc="-1" dirty="0">
                <a:solidFill>
                  <a:srgbClr val="FF0000"/>
                </a:solidFill>
              </a:rPr>
              <a:t>=960 sink_1::</a:t>
            </a:r>
            <a:r>
              <a:rPr lang="de-DE" sz="1200" spc="-1" dirty="0" err="1">
                <a:solidFill>
                  <a:srgbClr val="FF0000"/>
                </a:solidFill>
              </a:rPr>
              <a:t>ypos</a:t>
            </a:r>
            <a:r>
              <a:rPr lang="de-DE" sz="1200" spc="-1" dirty="0">
                <a:solidFill>
                  <a:srgbClr val="FF0000"/>
                </a:solidFill>
              </a:rPr>
              <a:t>=0 sink_1::</a:t>
            </a:r>
            <a:r>
              <a:rPr lang="de-DE" sz="1200" spc="-1" dirty="0" err="1">
                <a:solidFill>
                  <a:srgbClr val="FF0000"/>
                </a:solidFill>
              </a:rPr>
              <a:t>width</a:t>
            </a:r>
            <a:r>
              <a:rPr lang="de-DE" sz="1200" spc="-1" dirty="0">
                <a:solidFill>
                  <a:srgbClr val="FF0000"/>
                </a:solidFill>
              </a:rPr>
              <a:t>=960 sink_1::</a:t>
            </a:r>
            <a:r>
              <a:rPr lang="de-DE" sz="1200" spc="-1" dirty="0" err="1">
                <a:solidFill>
                  <a:srgbClr val="FF0000"/>
                </a:solidFill>
              </a:rPr>
              <a:t>height</a:t>
            </a:r>
            <a:r>
              <a:rPr lang="de-DE" sz="1200" spc="-1" dirty="0">
                <a:solidFill>
                  <a:srgbClr val="FF0000"/>
                </a:solidFill>
              </a:rPr>
              <a:t>=540 sink_1::</a:t>
            </a:r>
            <a:r>
              <a:rPr lang="de-DE" sz="1200" spc="-1" dirty="0" err="1">
                <a:solidFill>
                  <a:srgbClr val="FF0000"/>
                </a:solidFill>
              </a:rPr>
              <a:t>keep</a:t>
            </a:r>
            <a:r>
              <a:rPr lang="de-DE" sz="1200" spc="-1" dirty="0">
                <a:solidFill>
                  <a:srgbClr val="FF0000"/>
                </a:solidFill>
              </a:rPr>
              <a:t>-ratio=</a:t>
            </a:r>
            <a:r>
              <a:rPr lang="de-DE" sz="1200" spc="-1" dirty="0" err="1">
                <a:solidFill>
                  <a:srgbClr val="FF0000"/>
                </a:solidFill>
              </a:rPr>
              <a:t>true</a:t>
            </a:r>
            <a:r>
              <a:rPr lang="de-DE" sz="1200" spc="-1" dirty="0">
                <a:solidFill>
                  <a:srgbClr val="FF0000"/>
                </a:solidFill>
              </a:rPr>
              <a:t> sink_2::</a:t>
            </a:r>
            <a:r>
              <a:rPr lang="de-DE" sz="1200" spc="-1" dirty="0" err="1">
                <a:solidFill>
                  <a:srgbClr val="FF0000"/>
                </a:solidFill>
              </a:rPr>
              <a:t>xpos</a:t>
            </a:r>
            <a:r>
              <a:rPr lang="de-DE" sz="1200" spc="-1" dirty="0">
                <a:solidFill>
                  <a:srgbClr val="FF0000"/>
                </a:solidFill>
              </a:rPr>
              <a:t>=0 sink_2::</a:t>
            </a:r>
            <a:r>
              <a:rPr lang="de-DE" sz="1200" spc="-1" dirty="0" err="1">
                <a:solidFill>
                  <a:srgbClr val="FF0000"/>
                </a:solidFill>
              </a:rPr>
              <a:t>ypos</a:t>
            </a:r>
            <a:r>
              <a:rPr lang="de-DE" sz="1200" spc="-1" dirty="0">
                <a:solidFill>
                  <a:srgbClr val="FF0000"/>
                </a:solidFill>
              </a:rPr>
              <a:t>=540 sink_2::</a:t>
            </a:r>
            <a:r>
              <a:rPr lang="de-DE" sz="1200" spc="-1" dirty="0" err="1">
                <a:solidFill>
                  <a:srgbClr val="FF0000"/>
                </a:solidFill>
              </a:rPr>
              <a:t>width</a:t>
            </a:r>
            <a:r>
              <a:rPr lang="de-DE" sz="1200" spc="-1" dirty="0">
                <a:solidFill>
                  <a:srgbClr val="FF0000"/>
                </a:solidFill>
              </a:rPr>
              <a:t>=960 sink_2::</a:t>
            </a:r>
            <a:r>
              <a:rPr lang="de-DE" sz="1200" spc="-1" dirty="0" err="1">
                <a:solidFill>
                  <a:srgbClr val="FF0000"/>
                </a:solidFill>
              </a:rPr>
              <a:t>height</a:t>
            </a:r>
            <a:r>
              <a:rPr lang="de-DE" sz="1200" spc="-1" dirty="0">
                <a:solidFill>
                  <a:srgbClr val="FF0000"/>
                </a:solidFill>
              </a:rPr>
              <a:t>=540 sink_2::</a:t>
            </a:r>
            <a:r>
              <a:rPr lang="de-DE" sz="1200" spc="-1" dirty="0" err="1">
                <a:solidFill>
                  <a:srgbClr val="FF0000"/>
                </a:solidFill>
              </a:rPr>
              <a:t>keep</a:t>
            </a:r>
            <a:r>
              <a:rPr lang="de-DE" sz="1200" spc="-1" dirty="0">
                <a:solidFill>
                  <a:srgbClr val="FF0000"/>
                </a:solidFill>
              </a:rPr>
              <a:t>-ratio=</a:t>
            </a:r>
            <a:r>
              <a:rPr lang="de-DE" sz="1200" spc="-1" dirty="0" err="1">
                <a:solidFill>
                  <a:srgbClr val="FF0000"/>
                </a:solidFill>
              </a:rPr>
              <a:t>true</a:t>
            </a:r>
            <a:r>
              <a:rPr lang="de-DE" sz="1200" spc="-1" dirty="0">
                <a:solidFill>
                  <a:srgbClr val="FF0000"/>
                </a:solidFill>
              </a:rPr>
              <a:t> sink_3::</a:t>
            </a:r>
            <a:r>
              <a:rPr lang="de-DE" sz="1200" spc="-1" dirty="0" err="1">
                <a:solidFill>
                  <a:srgbClr val="FF0000"/>
                </a:solidFill>
              </a:rPr>
              <a:t>xpos</a:t>
            </a:r>
            <a:r>
              <a:rPr lang="de-DE" sz="1200" spc="-1" dirty="0">
                <a:solidFill>
                  <a:srgbClr val="FF0000"/>
                </a:solidFill>
              </a:rPr>
              <a:t>=960 sink_3::</a:t>
            </a:r>
            <a:r>
              <a:rPr lang="de-DE" sz="1200" spc="-1" dirty="0" err="1">
                <a:solidFill>
                  <a:srgbClr val="FF0000"/>
                </a:solidFill>
              </a:rPr>
              <a:t>ypos</a:t>
            </a:r>
            <a:r>
              <a:rPr lang="de-DE" sz="1200" spc="-1" dirty="0">
                <a:solidFill>
                  <a:srgbClr val="FF0000"/>
                </a:solidFill>
              </a:rPr>
              <a:t>=540 sink_3::</a:t>
            </a:r>
            <a:r>
              <a:rPr lang="de-DE" sz="1200" spc="-1" dirty="0" err="1">
                <a:solidFill>
                  <a:srgbClr val="FF0000"/>
                </a:solidFill>
              </a:rPr>
              <a:t>width</a:t>
            </a:r>
            <a:r>
              <a:rPr lang="de-DE" sz="1200" spc="-1" dirty="0">
                <a:solidFill>
                  <a:srgbClr val="FF0000"/>
                </a:solidFill>
              </a:rPr>
              <a:t>=960 sink_3::</a:t>
            </a:r>
            <a:r>
              <a:rPr lang="de-DE" sz="1200" spc="-1" dirty="0" err="1">
                <a:solidFill>
                  <a:srgbClr val="FF0000"/>
                </a:solidFill>
              </a:rPr>
              <a:t>height</a:t>
            </a:r>
            <a:r>
              <a:rPr lang="de-DE" sz="1200" spc="-1" dirty="0">
                <a:solidFill>
                  <a:srgbClr val="FF0000"/>
                </a:solidFill>
              </a:rPr>
              <a:t>=540 sink_3::</a:t>
            </a:r>
            <a:r>
              <a:rPr lang="de-DE" sz="1200" spc="-1" dirty="0" err="1">
                <a:solidFill>
                  <a:srgbClr val="FF0000"/>
                </a:solidFill>
              </a:rPr>
              <a:t>keep</a:t>
            </a:r>
            <a:r>
              <a:rPr lang="de-DE" sz="1200" spc="-1" dirty="0">
                <a:solidFill>
                  <a:srgbClr val="FF0000"/>
                </a:solidFill>
              </a:rPr>
              <a:t>-ratio=</a:t>
            </a:r>
            <a:r>
              <a:rPr lang="de-DE" sz="1200" spc="-1" dirty="0" err="1">
                <a:solidFill>
                  <a:srgbClr val="FF0000"/>
                </a:solidFill>
              </a:rPr>
              <a:t>true</a:t>
            </a:r>
            <a:r>
              <a:rPr lang="de-DE" sz="1200" spc="-1" dirty="0">
                <a:solidFill>
                  <a:srgbClr val="FF0000"/>
                </a:solidFill>
              </a:rPr>
              <a:t> ! autovideosink </a:t>
            </a:r>
            <a:r>
              <a:rPr lang="de-DE" sz="1200" spc="-1" dirty="0" err="1">
                <a:solidFill>
                  <a:schemeClr val="accent1"/>
                </a:solidFill>
              </a:rPr>
              <a:t>videotestsrc</a:t>
            </a:r>
            <a:r>
              <a:rPr lang="de-DE" sz="1200" spc="-1" dirty="0">
                <a:solidFill>
                  <a:srgbClr val="FF0000"/>
                </a:solidFill>
              </a:rPr>
              <a:t> ! c.sink_0 </a:t>
            </a:r>
            <a:r>
              <a:rPr lang="de-DE" sz="1200" spc="-1" dirty="0" err="1">
                <a:solidFill>
                  <a:schemeClr val="accent1"/>
                </a:solidFill>
              </a:rPr>
              <a:t>videotestsrc</a:t>
            </a:r>
            <a:r>
              <a:rPr lang="de-DE" sz="1200" spc="-1" dirty="0">
                <a:solidFill>
                  <a:srgbClr val="FF0000"/>
                </a:solidFill>
              </a:rPr>
              <a:t> ! c.sink_1 </a:t>
            </a:r>
            <a:r>
              <a:rPr lang="de-DE" sz="1200" spc="-1" dirty="0" err="1">
                <a:solidFill>
                  <a:schemeClr val="accent1"/>
                </a:solidFill>
              </a:rPr>
              <a:t>videotestsrc</a:t>
            </a:r>
            <a:r>
              <a:rPr lang="de-DE" sz="1200" spc="-1" dirty="0">
                <a:solidFill>
                  <a:srgbClr val="FF0000"/>
                </a:solidFill>
              </a:rPr>
              <a:t> ! c.sink_2 </a:t>
            </a:r>
            <a:r>
              <a:rPr lang="de-DE" sz="1200" spc="-1" dirty="0" err="1">
                <a:solidFill>
                  <a:schemeClr val="accent1"/>
                </a:solidFill>
              </a:rPr>
              <a:t>videotestsrc</a:t>
            </a:r>
            <a:r>
              <a:rPr lang="de-DE" sz="1200" spc="-1" dirty="0">
                <a:solidFill>
                  <a:srgbClr val="FF0000"/>
                </a:solidFill>
              </a:rPr>
              <a:t> ! c.sink_3</a:t>
            </a:r>
          </a:p>
          <a:p>
            <a:pPr marL="0" indent="0">
              <a:lnSpc>
                <a:spcPct val="100000"/>
              </a:lnSpc>
              <a:spcBef>
                <a:spcPts val="266"/>
              </a:spcBef>
              <a:spcAft>
                <a:spcPts val="1599"/>
              </a:spcAft>
              <a:buClr>
                <a:srgbClr val="000000"/>
              </a:buClr>
              <a:buNone/>
            </a:pPr>
            <a:r>
              <a:rPr lang="de-DE" sz="1600" spc="-1" dirty="0">
                <a:solidFill>
                  <a:srgbClr val="000000"/>
                </a:solidFill>
                <a:latin typeface="Arial"/>
              </a:rPr>
              <a:t>Add </a:t>
            </a:r>
            <a:r>
              <a:rPr lang="de-DE" sz="1600" spc="-1" dirty="0" err="1">
                <a:solidFill>
                  <a:srgbClr val="000000"/>
                </a:solidFill>
                <a:latin typeface="Arial"/>
              </a:rPr>
              <a:t>the</a:t>
            </a:r>
            <a:r>
              <a:rPr lang="de-DE" sz="1600" spc="-1" dirty="0">
                <a:solidFill>
                  <a:srgbClr val="000000"/>
                </a:solidFill>
                <a:latin typeface="Arial"/>
              </a:rPr>
              <a:t> </a:t>
            </a:r>
            <a:r>
              <a:rPr lang="de-DE" sz="1600" spc="-1" dirty="0" err="1">
                <a:solidFill>
                  <a:srgbClr val="000000"/>
                </a:solidFill>
                <a:latin typeface="Arial"/>
              </a:rPr>
              <a:t>above</a:t>
            </a:r>
            <a:r>
              <a:rPr lang="de-DE" sz="1600" spc="-1" dirty="0">
                <a:solidFill>
                  <a:srgbClr val="000000"/>
                </a:solidFill>
                <a:latin typeface="Arial"/>
              </a:rPr>
              <a:t> </a:t>
            </a:r>
            <a:r>
              <a:rPr lang="de-DE" sz="1600" spc="-1" dirty="0" err="1">
                <a:solidFill>
                  <a:srgbClr val="000000"/>
                </a:solidFill>
                <a:latin typeface="Arial"/>
              </a:rPr>
              <a:t>pipeline</a:t>
            </a:r>
            <a:r>
              <a:rPr lang="de-DE" sz="1600" spc="-1" dirty="0">
                <a:solidFill>
                  <a:srgbClr val="000000"/>
                </a:solidFill>
                <a:latin typeface="Arial"/>
              </a:rPr>
              <a:t> </a:t>
            </a:r>
            <a:r>
              <a:rPr lang="de-DE" sz="1600" spc="-1" dirty="0" err="1">
                <a:solidFill>
                  <a:srgbClr val="000000"/>
                </a:solidFill>
                <a:latin typeface="Arial"/>
              </a:rPr>
              <a:t>using</a:t>
            </a:r>
            <a:r>
              <a:rPr lang="de-DE" sz="1600" spc="-1" dirty="0">
                <a:solidFill>
                  <a:srgbClr val="000000"/>
                </a:solidFill>
                <a:latin typeface="Arial"/>
              </a:rPr>
              <a:t> variables so </a:t>
            </a:r>
            <a:r>
              <a:rPr lang="de-DE" sz="1600" spc="-1" dirty="0" err="1">
                <a:solidFill>
                  <a:srgbClr val="000000"/>
                </a:solidFill>
                <a:latin typeface="Arial"/>
              </a:rPr>
              <a:t>we</a:t>
            </a:r>
            <a:r>
              <a:rPr lang="de-DE" sz="1600" spc="-1" dirty="0">
                <a:solidFill>
                  <a:srgbClr val="000000"/>
                </a:solidFill>
                <a:latin typeface="Arial"/>
              </a:rPr>
              <a:t> </a:t>
            </a:r>
            <a:r>
              <a:rPr lang="de-DE" sz="1600" spc="-1" dirty="0" err="1">
                <a:solidFill>
                  <a:srgbClr val="000000"/>
                </a:solidFill>
                <a:latin typeface="Arial"/>
              </a:rPr>
              <a:t>can</a:t>
            </a:r>
            <a:r>
              <a:rPr lang="de-DE" sz="1600" spc="-1" dirty="0">
                <a:solidFill>
                  <a:srgbClr val="000000"/>
                </a:solidFill>
                <a:latin typeface="Arial"/>
              </a:rPr>
              <a:t> </a:t>
            </a:r>
            <a:r>
              <a:rPr lang="de-DE" sz="1600" spc="-1" dirty="0" err="1">
                <a:solidFill>
                  <a:srgbClr val="000000"/>
                </a:solidFill>
                <a:latin typeface="Arial"/>
              </a:rPr>
              <a:t>add</a:t>
            </a:r>
            <a:r>
              <a:rPr lang="de-DE" sz="1600" spc="-1" dirty="0">
                <a:solidFill>
                  <a:srgbClr val="000000"/>
                </a:solidFill>
                <a:latin typeface="Arial"/>
              </a:rPr>
              <a:t> in </a:t>
            </a:r>
            <a:r>
              <a:rPr lang="de-DE" sz="1600" spc="-1" dirty="0" err="1">
                <a:solidFill>
                  <a:srgbClr val="000000"/>
                </a:solidFill>
                <a:latin typeface="Arial"/>
              </a:rPr>
              <a:t>the</a:t>
            </a:r>
            <a:r>
              <a:rPr lang="de-DE" sz="1600" spc="-1" dirty="0">
                <a:solidFill>
                  <a:srgbClr val="000000"/>
                </a:solidFill>
                <a:latin typeface="Arial"/>
              </a:rPr>
              <a:t> </a:t>
            </a:r>
            <a:r>
              <a:rPr lang="de-DE" sz="1600" spc="-1" dirty="0" err="1">
                <a:solidFill>
                  <a:srgbClr val="000000"/>
                </a:solidFill>
                <a:latin typeface="Arial"/>
              </a:rPr>
              <a:t>sources</a:t>
            </a:r>
            <a:r>
              <a:rPr lang="de-DE" sz="1600" spc="-1" dirty="0">
                <a:solidFill>
                  <a:srgbClr val="000000"/>
                </a:solidFill>
                <a:latin typeface="Arial"/>
              </a:rPr>
              <a:t>:</a:t>
            </a:r>
          </a:p>
          <a:p>
            <a:pPr marL="0" indent="0">
              <a:lnSpc>
                <a:spcPct val="100000"/>
              </a:lnSpc>
              <a:spcBef>
                <a:spcPts val="266"/>
              </a:spcBef>
              <a:spcAft>
                <a:spcPts val="1599"/>
              </a:spcAft>
              <a:buClr>
                <a:srgbClr val="000000"/>
              </a:buClr>
              <a:buNone/>
            </a:pPr>
            <a:r>
              <a:rPr lang="de-DE" sz="1200" spc="-1" dirty="0" err="1">
                <a:solidFill>
                  <a:srgbClr val="0070C0"/>
                </a:solidFill>
              </a:rPr>
              <a:t>tuxpipes</a:t>
            </a:r>
            <a:r>
              <a:rPr lang="de-DE" sz="1200" spc="-1" dirty="0">
                <a:solidFill>
                  <a:srgbClr val="0070C0"/>
                </a:solidFill>
              </a:rPr>
              <a:t> -a </a:t>
            </a:r>
            <a:r>
              <a:rPr lang="de-DE" sz="1200" spc="-1" dirty="0" err="1">
                <a:solidFill>
                  <a:srgbClr val="0070C0"/>
                </a:solidFill>
              </a:rPr>
              <a:t>tut_compositor:compositor</a:t>
            </a:r>
            <a:r>
              <a:rPr lang="de-DE" sz="1200" spc="-1" dirty="0">
                <a:solidFill>
                  <a:srgbClr val="0070C0"/>
                </a:solidFill>
              </a:rPr>
              <a:t> </a:t>
            </a:r>
            <a:r>
              <a:rPr lang="de-DE" sz="1200" spc="-1" dirty="0" err="1">
                <a:solidFill>
                  <a:srgbClr val="0070C0"/>
                </a:solidFill>
              </a:rPr>
              <a:t>name</a:t>
            </a:r>
            <a:r>
              <a:rPr lang="de-DE" sz="1200" spc="-1" dirty="0">
                <a:solidFill>
                  <a:srgbClr val="0070C0"/>
                </a:solidFill>
              </a:rPr>
              <a:t>=c sink_0::</a:t>
            </a:r>
            <a:r>
              <a:rPr lang="de-DE" sz="1200" spc="-1" dirty="0" err="1">
                <a:solidFill>
                  <a:srgbClr val="0070C0"/>
                </a:solidFill>
              </a:rPr>
              <a:t>xpos</a:t>
            </a:r>
            <a:r>
              <a:rPr lang="de-DE" sz="1200" spc="-1" dirty="0">
                <a:solidFill>
                  <a:srgbClr val="0070C0"/>
                </a:solidFill>
              </a:rPr>
              <a:t>=0 sink_0::</a:t>
            </a:r>
            <a:r>
              <a:rPr lang="de-DE" sz="1200" spc="-1" dirty="0" err="1">
                <a:solidFill>
                  <a:srgbClr val="0070C0"/>
                </a:solidFill>
              </a:rPr>
              <a:t>ypos</a:t>
            </a:r>
            <a:r>
              <a:rPr lang="de-DE" sz="1200" spc="-1" dirty="0">
                <a:solidFill>
                  <a:srgbClr val="0070C0"/>
                </a:solidFill>
              </a:rPr>
              <a:t>=0 sink_0::</a:t>
            </a:r>
            <a:r>
              <a:rPr lang="de-DE" sz="1200" spc="-1" dirty="0" err="1">
                <a:solidFill>
                  <a:srgbClr val="0070C0"/>
                </a:solidFill>
              </a:rPr>
              <a:t>width</a:t>
            </a:r>
            <a:r>
              <a:rPr lang="de-DE" sz="1200" spc="-1" dirty="0">
                <a:solidFill>
                  <a:srgbClr val="0070C0"/>
                </a:solidFill>
              </a:rPr>
              <a:t>=960 sink_0::</a:t>
            </a:r>
            <a:r>
              <a:rPr lang="de-DE" sz="1200" spc="-1" dirty="0" err="1">
                <a:solidFill>
                  <a:srgbClr val="0070C0"/>
                </a:solidFill>
              </a:rPr>
              <a:t>height</a:t>
            </a:r>
            <a:r>
              <a:rPr lang="de-DE" sz="1200" spc="-1" dirty="0">
                <a:solidFill>
                  <a:srgbClr val="0070C0"/>
                </a:solidFill>
              </a:rPr>
              <a:t>=540 sink_0::</a:t>
            </a:r>
            <a:r>
              <a:rPr lang="de-DE" sz="1200" spc="-1" dirty="0" err="1">
                <a:solidFill>
                  <a:srgbClr val="0070C0"/>
                </a:solidFill>
              </a:rPr>
              <a:t>keep</a:t>
            </a:r>
            <a:r>
              <a:rPr lang="de-DE" sz="1200" spc="-1" dirty="0">
                <a:solidFill>
                  <a:srgbClr val="0070C0"/>
                </a:solidFill>
              </a:rPr>
              <a:t>-ratio=</a:t>
            </a:r>
            <a:r>
              <a:rPr lang="de-DE" sz="1200" spc="-1" dirty="0" err="1">
                <a:solidFill>
                  <a:srgbClr val="0070C0"/>
                </a:solidFill>
              </a:rPr>
              <a:t>true</a:t>
            </a:r>
            <a:r>
              <a:rPr lang="de-DE" sz="1200" spc="-1" dirty="0">
                <a:solidFill>
                  <a:srgbClr val="0070C0"/>
                </a:solidFill>
              </a:rPr>
              <a:t> sink_1::</a:t>
            </a:r>
            <a:r>
              <a:rPr lang="de-DE" sz="1200" spc="-1" dirty="0" err="1">
                <a:solidFill>
                  <a:srgbClr val="0070C0"/>
                </a:solidFill>
              </a:rPr>
              <a:t>xpos</a:t>
            </a:r>
            <a:r>
              <a:rPr lang="de-DE" sz="1200" spc="-1" dirty="0">
                <a:solidFill>
                  <a:srgbClr val="0070C0"/>
                </a:solidFill>
              </a:rPr>
              <a:t>=960 sink_1::</a:t>
            </a:r>
            <a:r>
              <a:rPr lang="de-DE" sz="1200" spc="-1" dirty="0" err="1">
                <a:solidFill>
                  <a:srgbClr val="0070C0"/>
                </a:solidFill>
              </a:rPr>
              <a:t>ypos</a:t>
            </a:r>
            <a:r>
              <a:rPr lang="de-DE" sz="1200" spc="-1" dirty="0">
                <a:solidFill>
                  <a:srgbClr val="0070C0"/>
                </a:solidFill>
              </a:rPr>
              <a:t>=0 sink_1::</a:t>
            </a:r>
            <a:r>
              <a:rPr lang="de-DE" sz="1200" spc="-1" dirty="0" err="1">
                <a:solidFill>
                  <a:srgbClr val="0070C0"/>
                </a:solidFill>
              </a:rPr>
              <a:t>width</a:t>
            </a:r>
            <a:r>
              <a:rPr lang="de-DE" sz="1200" spc="-1" dirty="0">
                <a:solidFill>
                  <a:srgbClr val="0070C0"/>
                </a:solidFill>
              </a:rPr>
              <a:t>=960 sink_1::</a:t>
            </a:r>
            <a:r>
              <a:rPr lang="de-DE" sz="1200" spc="-1" dirty="0" err="1">
                <a:solidFill>
                  <a:srgbClr val="0070C0"/>
                </a:solidFill>
              </a:rPr>
              <a:t>height</a:t>
            </a:r>
            <a:r>
              <a:rPr lang="de-DE" sz="1200" spc="-1" dirty="0">
                <a:solidFill>
                  <a:srgbClr val="0070C0"/>
                </a:solidFill>
              </a:rPr>
              <a:t>=540 sink_1::</a:t>
            </a:r>
            <a:r>
              <a:rPr lang="de-DE" sz="1200" spc="-1" dirty="0" err="1">
                <a:solidFill>
                  <a:srgbClr val="0070C0"/>
                </a:solidFill>
              </a:rPr>
              <a:t>keep</a:t>
            </a:r>
            <a:r>
              <a:rPr lang="de-DE" sz="1200" spc="-1" dirty="0">
                <a:solidFill>
                  <a:srgbClr val="0070C0"/>
                </a:solidFill>
              </a:rPr>
              <a:t>-ratio=</a:t>
            </a:r>
            <a:r>
              <a:rPr lang="de-DE" sz="1200" spc="-1" dirty="0" err="1">
                <a:solidFill>
                  <a:srgbClr val="0070C0"/>
                </a:solidFill>
              </a:rPr>
              <a:t>true</a:t>
            </a:r>
            <a:r>
              <a:rPr lang="de-DE" sz="1200" spc="-1" dirty="0">
                <a:solidFill>
                  <a:srgbClr val="0070C0"/>
                </a:solidFill>
              </a:rPr>
              <a:t> sink_2::</a:t>
            </a:r>
            <a:r>
              <a:rPr lang="de-DE" sz="1200" spc="-1" dirty="0" err="1">
                <a:solidFill>
                  <a:srgbClr val="0070C0"/>
                </a:solidFill>
              </a:rPr>
              <a:t>xpos</a:t>
            </a:r>
            <a:r>
              <a:rPr lang="de-DE" sz="1200" spc="-1" dirty="0">
                <a:solidFill>
                  <a:srgbClr val="0070C0"/>
                </a:solidFill>
              </a:rPr>
              <a:t>=0 sink_2::</a:t>
            </a:r>
            <a:r>
              <a:rPr lang="de-DE" sz="1200" spc="-1" dirty="0" err="1">
                <a:solidFill>
                  <a:srgbClr val="0070C0"/>
                </a:solidFill>
              </a:rPr>
              <a:t>ypos</a:t>
            </a:r>
            <a:r>
              <a:rPr lang="de-DE" sz="1200" spc="-1" dirty="0">
                <a:solidFill>
                  <a:srgbClr val="0070C0"/>
                </a:solidFill>
              </a:rPr>
              <a:t>=540 sink_2::</a:t>
            </a:r>
            <a:r>
              <a:rPr lang="de-DE" sz="1200" spc="-1" dirty="0" err="1">
                <a:solidFill>
                  <a:srgbClr val="0070C0"/>
                </a:solidFill>
              </a:rPr>
              <a:t>width</a:t>
            </a:r>
            <a:r>
              <a:rPr lang="de-DE" sz="1200" spc="-1" dirty="0">
                <a:solidFill>
                  <a:srgbClr val="0070C0"/>
                </a:solidFill>
              </a:rPr>
              <a:t>=960 sink_2::</a:t>
            </a:r>
            <a:r>
              <a:rPr lang="de-DE" sz="1200" spc="-1" dirty="0" err="1">
                <a:solidFill>
                  <a:srgbClr val="0070C0"/>
                </a:solidFill>
              </a:rPr>
              <a:t>height</a:t>
            </a:r>
            <a:r>
              <a:rPr lang="de-DE" sz="1200" spc="-1" dirty="0">
                <a:solidFill>
                  <a:srgbClr val="0070C0"/>
                </a:solidFill>
              </a:rPr>
              <a:t>=540 sink_2::</a:t>
            </a:r>
            <a:r>
              <a:rPr lang="de-DE" sz="1200" spc="-1" dirty="0" err="1">
                <a:solidFill>
                  <a:srgbClr val="0070C0"/>
                </a:solidFill>
              </a:rPr>
              <a:t>keep</a:t>
            </a:r>
            <a:r>
              <a:rPr lang="de-DE" sz="1200" spc="-1" dirty="0">
                <a:solidFill>
                  <a:srgbClr val="0070C0"/>
                </a:solidFill>
              </a:rPr>
              <a:t>-ratio=</a:t>
            </a:r>
            <a:r>
              <a:rPr lang="de-DE" sz="1200" spc="-1" dirty="0" err="1">
                <a:solidFill>
                  <a:srgbClr val="0070C0"/>
                </a:solidFill>
              </a:rPr>
              <a:t>true</a:t>
            </a:r>
            <a:r>
              <a:rPr lang="de-DE" sz="1200" spc="-1" dirty="0">
                <a:solidFill>
                  <a:srgbClr val="0070C0"/>
                </a:solidFill>
              </a:rPr>
              <a:t> sink_3::</a:t>
            </a:r>
            <a:r>
              <a:rPr lang="de-DE" sz="1200" spc="-1" dirty="0" err="1">
                <a:solidFill>
                  <a:srgbClr val="0070C0"/>
                </a:solidFill>
              </a:rPr>
              <a:t>xpos</a:t>
            </a:r>
            <a:r>
              <a:rPr lang="de-DE" sz="1200" spc="-1" dirty="0">
                <a:solidFill>
                  <a:srgbClr val="0070C0"/>
                </a:solidFill>
              </a:rPr>
              <a:t>=960 sink_3::</a:t>
            </a:r>
            <a:r>
              <a:rPr lang="de-DE" sz="1200" spc="-1" dirty="0" err="1">
                <a:solidFill>
                  <a:srgbClr val="0070C0"/>
                </a:solidFill>
              </a:rPr>
              <a:t>ypos</a:t>
            </a:r>
            <a:r>
              <a:rPr lang="de-DE" sz="1200" spc="-1" dirty="0">
                <a:solidFill>
                  <a:srgbClr val="0070C0"/>
                </a:solidFill>
              </a:rPr>
              <a:t>=540 sink_3::</a:t>
            </a:r>
            <a:r>
              <a:rPr lang="de-DE" sz="1200" spc="-1" dirty="0" err="1">
                <a:solidFill>
                  <a:srgbClr val="0070C0"/>
                </a:solidFill>
              </a:rPr>
              <a:t>width</a:t>
            </a:r>
            <a:r>
              <a:rPr lang="de-DE" sz="1200" spc="-1" dirty="0">
                <a:solidFill>
                  <a:srgbClr val="0070C0"/>
                </a:solidFill>
              </a:rPr>
              <a:t>=960 sink_3::</a:t>
            </a:r>
            <a:r>
              <a:rPr lang="de-DE" sz="1200" spc="-1" dirty="0" err="1">
                <a:solidFill>
                  <a:srgbClr val="0070C0"/>
                </a:solidFill>
              </a:rPr>
              <a:t>height</a:t>
            </a:r>
            <a:r>
              <a:rPr lang="de-DE" sz="1200" spc="-1" dirty="0">
                <a:solidFill>
                  <a:srgbClr val="0070C0"/>
                </a:solidFill>
              </a:rPr>
              <a:t>=540 sink_3::</a:t>
            </a:r>
            <a:r>
              <a:rPr lang="de-DE" sz="1200" spc="-1" dirty="0" err="1">
                <a:solidFill>
                  <a:srgbClr val="0070C0"/>
                </a:solidFill>
              </a:rPr>
              <a:t>keep</a:t>
            </a:r>
            <a:r>
              <a:rPr lang="de-DE" sz="1200" spc="-1" dirty="0">
                <a:solidFill>
                  <a:srgbClr val="0070C0"/>
                </a:solidFill>
              </a:rPr>
              <a:t>-ratio=</a:t>
            </a:r>
            <a:r>
              <a:rPr lang="de-DE" sz="1200" spc="-1" dirty="0" err="1">
                <a:solidFill>
                  <a:srgbClr val="0070C0"/>
                </a:solidFill>
              </a:rPr>
              <a:t>true</a:t>
            </a:r>
            <a:r>
              <a:rPr lang="de-DE" sz="1200" spc="-1" dirty="0">
                <a:solidFill>
                  <a:srgbClr val="0070C0"/>
                </a:solidFill>
              </a:rPr>
              <a:t> ! autovideosink </a:t>
            </a:r>
            <a:r>
              <a:rPr lang="de-DE" sz="1200" spc="-1" dirty="0">
                <a:solidFill>
                  <a:schemeClr val="accent1"/>
                </a:solidFill>
              </a:rPr>
              <a:t>#SRC0= </a:t>
            </a:r>
            <a:r>
              <a:rPr lang="de-DE" sz="1200" spc="-1" dirty="0">
                <a:solidFill>
                  <a:srgbClr val="0070C0"/>
                </a:solidFill>
              </a:rPr>
              <a:t>! sink_0 </a:t>
            </a:r>
            <a:r>
              <a:rPr lang="de-DE" sz="1200" spc="-1" dirty="0">
                <a:solidFill>
                  <a:schemeClr val="accent1"/>
                </a:solidFill>
              </a:rPr>
              <a:t>#SRC1=</a:t>
            </a:r>
            <a:r>
              <a:rPr lang="de-DE" sz="1200" spc="-1" dirty="0">
                <a:solidFill>
                  <a:srgbClr val="0070C0"/>
                </a:solidFill>
              </a:rPr>
              <a:t> ! sink_1 </a:t>
            </a:r>
            <a:r>
              <a:rPr lang="de-DE" sz="1200" spc="-1" dirty="0">
                <a:solidFill>
                  <a:schemeClr val="accent1"/>
                </a:solidFill>
              </a:rPr>
              <a:t>#SRC2= </a:t>
            </a:r>
            <a:r>
              <a:rPr lang="de-DE" sz="1200" spc="-1" dirty="0">
                <a:solidFill>
                  <a:srgbClr val="0070C0"/>
                </a:solidFill>
              </a:rPr>
              <a:t>! sink_2 </a:t>
            </a:r>
            <a:r>
              <a:rPr lang="de-DE" sz="1200" spc="-1" dirty="0">
                <a:solidFill>
                  <a:schemeClr val="accent1"/>
                </a:solidFill>
              </a:rPr>
              <a:t>#SRC3= </a:t>
            </a:r>
            <a:r>
              <a:rPr lang="de-DE" sz="1200" spc="-1" dirty="0">
                <a:solidFill>
                  <a:srgbClr val="0070C0"/>
                </a:solidFill>
              </a:rPr>
              <a:t>! sink_3"</a:t>
            </a:r>
          </a:p>
          <a:p>
            <a:pPr marL="0" indent="0">
              <a:lnSpc>
                <a:spcPct val="100000"/>
              </a:lnSpc>
              <a:spcBef>
                <a:spcPts val="266"/>
              </a:spcBef>
              <a:spcAft>
                <a:spcPts val="1599"/>
              </a:spcAft>
              <a:buClr>
                <a:srgbClr val="000000"/>
              </a:buClr>
              <a:buNone/>
            </a:pPr>
            <a:endParaRPr lang="de-DE" sz="1200" spc="-1" dirty="0">
              <a:solidFill>
                <a:srgbClr val="FF0000"/>
              </a:solidFill>
            </a:endParaRPr>
          </a:p>
          <a:p>
            <a:pPr marL="457200" indent="-457200">
              <a:lnSpc>
                <a:spcPct val="100000"/>
              </a:lnSpc>
              <a:spcBef>
                <a:spcPts val="266"/>
              </a:spcBef>
              <a:spcAft>
                <a:spcPts val="1599"/>
              </a:spcAft>
              <a:buClr>
                <a:srgbClr val="000000"/>
              </a:buClr>
              <a:buFont typeface="Arial"/>
              <a:buAutoNum type="arabicPeriod"/>
            </a:pPr>
            <a:endParaRPr lang="en-US" sz="1600" b="0" strike="noStrike" spc="-1" dirty="0">
              <a:latin typeface="Arial"/>
            </a:endParaRPr>
          </a:p>
        </p:txBody>
      </p:sp>
      <p:pic>
        <p:nvPicPr>
          <p:cNvPr id="4" name="Picture 3" descr="Qr code&#10;&#10;Description automatically generated with medium confidence">
            <a:extLst>
              <a:ext uri="{FF2B5EF4-FFF2-40B4-BE49-F238E27FC236}">
                <a16:creationId xmlns:a16="http://schemas.microsoft.com/office/drawing/2014/main" id="{003C391D-A001-A56A-8508-C74F2AE5F0C9}"/>
              </a:ext>
            </a:extLst>
          </p:cNvPr>
          <p:cNvPicPr>
            <a:picLocks noChangeAspect="1"/>
          </p:cNvPicPr>
          <p:nvPr/>
        </p:nvPicPr>
        <p:blipFill rotWithShape="1">
          <a:blip r:embed="rId3">
            <a:extLst>
              <a:ext uri="{28A0092B-C50C-407E-A947-70E740481C1C}">
                <a14:useLocalDpi xmlns:a14="http://schemas.microsoft.com/office/drawing/2010/main" val="0"/>
              </a:ext>
            </a:extLst>
          </a:blip>
          <a:srcRect l="1602" t="4235" r="50552" b="49253"/>
          <a:stretch/>
        </p:blipFill>
        <p:spPr>
          <a:xfrm>
            <a:off x="6841094" y="2360903"/>
            <a:ext cx="2031024" cy="1116275"/>
          </a:xfrm>
          <a:prstGeom prst="rect">
            <a:avLst/>
          </a:prstGeom>
        </p:spPr>
      </p:pic>
      <p:pic>
        <p:nvPicPr>
          <p:cNvPr id="5" name="Picture 4" descr="Qr code&#10;&#10;Description automatically generated with medium confidence">
            <a:extLst>
              <a:ext uri="{FF2B5EF4-FFF2-40B4-BE49-F238E27FC236}">
                <a16:creationId xmlns:a16="http://schemas.microsoft.com/office/drawing/2014/main" id="{F70EAC08-B330-293C-3CE5-31FBB58D453B}"/>
              </a:ext>
            </a:extLst>
          </p:cNvPr>
          <p:cNvPicPr>
            <a:picLocks noChangeAspect="1"/>
          </p:cNvPicPr>
          <p:nvPr/>
        </p:nvPicPr>
        <p:blipFill rotWithShape="1">
          <a:blip r:embed="rId3">
            <a:extLst>
              <a:ext uri="{28A0092B-C50C-407E-A947-70E740481C1C}">
                <a14:useLocalDpi xmlns:a14="http://schemas.microsoft.com/office/drawing/2010/main" val="0"/>
              </a:ext>
            </a:extLst>
          </a:blip>
          <a:srcRect l="1602" t="4235" r="50552" b="49253"/>
          <a:stretch/>
        </p:blipFill>
        <p:spPr>
          <a:xfrm>
            <a:off x="8872118" y="2365395"/>
            <a:ext cx="2118682" cy="1164453"/>
          </a:xfrm>
          <a:prstGeom prst="rect">
            <a:avLst/>
          </a:prstGeom>
        </p:spPr>
      </p:pic>
      <p:pic>
        <p:nvPicPr>
          <p:cNvPr id="6" name="Picture 5" descr="Qr code&#10;&#10;Description automatically generated with medium confidence">
            <a:extLst>
              <a:ext uri="{FF2B5EF4-FFF2-40B4-BE49-F238E27FC236}">
                <a16:creationId xmlns:a16="http://schemas.microsoft.com/office/drawing/2014/main" id="{841CF6A2-9C36-C83E-C1DB-C0B4B18A4BE7}"/>
              </a:ext>
            </a:extLst>
          </p:cNvPr>
          <p:cNvPicPr>
            <a:picLocks noChangeAspect="1"/>
          </p:cNvPicPr>
          <p:nvPr/>
        </p:nvPicPr>
        <p:blipFill rotWithShape="1">
          <a:blip r:embed="rId3">
            <a:extLst>
              <a:ext uri="{28A0092B-C50C-407E-A947-70E740481C1C}">
                <a14:useLocalDpi xmlns:a14="http://schemas.microsoft.com/office/drawing/2010/main" val="0"/>
              </a:ext>
            </a:extLst>
          </a:blip>
          <a:srcRect l="1602" t="4235" r="50552" b="49253"/>
          <a:stretch/>
        </p:blipFill>
        <p:spPr>
          <a:xfrm>
            <a:off x="6841094" y="3477178"/>
            <a:ext cx="2031024" cy="1116275"/>
          </a:xfrm>
          <a:prstGeom prst="rect">
            <a:avLst/>
          </a:prstGeom>
        </p:spPr>
      </p:pic>
      <p:pic>
        <p:nvPicPr>
          <p:cNvPr id="7" name="Picture 6" descr="Qr code&#10;&#10;Description automatically generated with medium confidence">
            <a:extLst>
              <a:ext uri="{FF2B5EF4-FFF2-40B4-BE49-F238E27FC236}">
                <a16:creationId xmlns:a16="http://schemas.microsoft.com/office/drawing/2014/main" id="{08934C3F-3994-8B9F-075E-6135A7645687}"/>
              </a:ext>
            </a:extLst>
          </p:cNvPr>
          <p:cNvPicPr>
            <a:picLocks noChangeAspect="1"/>
          </p:cNvPicPr>
          <p:nvPr/>
        </p:nvPicPr>
        <p:blipFill rotWithShape="1">
          <a:blip r:embed="rId3">
            <a:extLst>
              <a:ext uri="{28A0092B-C50C-407E-A947-70E740481C1C}">
                <a14:useLocalDpi xmlns:a14="http://schemas.microsoft.com/office/drawing/2010/main" val="0"/>
              </a:ext>
            </a:extLst>
          </a:blip>
          <a:srcRect l="1602" t="4235" r="50552" b="49253"/>
          <a:stretch/>
        </p:blipFill>
        <p:spPr>
          <a:xfrm>
            <a:off x="8872118" y="3429000"/>
            <a:ext cx="2118682" cy="1164453"/>
          </a:xfrm>
          <a:prstGeom prst="rect">
            <a:avLst/>
          </a:prstGeom>
        </p:spPr>
      </p:pic>
    </p:spTree>
    <p:extLst>
      <p:ext uri="{BB962C8B-B14F-4D97-AF65-F5344CB8AC3E}">
        <p14:creationId xmlns:p14="http://schemas.microsoft.com/office/powerpoint/2010/main" val="304339308"/>
      </p:ext>
    </p:extLst>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fill="hold" nodeType="with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48">
                                            <p:txEl>
                                              <p:pRg st="2" end="2"/>
                                            </p:txEl>
                                          </p:spTgt>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14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624240" y="357840"/>
            <a:ext cx="10366560" cy="690840"/>
          </a:xfrm>
          <a:prstGeom prst="rect">
            <a:avLst/>
          </a:prstGeom>
          <a:noFill/>
          <a:ln w="0">
            <a:noFill/>
          </a:ln>
        </p:spPr>
        <p:txBody>
          <a:bodyPr lIns="0" tIns="0" rIns="0" bIns="0" anchor="t">
            <a:noAutofit/>
          </a:bodyPr>
          <a:lstStyle/>
          <a:p>
            <a:pPr>
              <a:lnSpc>
                <a:spcPct val="85000"/>
              </a:lnSpc>
              <a:buNone/>
            </a:pPr>
            <a:r>
              <a:rPr lang="de-DE" sz="3200" b="0" strike="noStrike" spc="-1" dirty="0" err="1">
                <a:solidFill>
                  <a:srgbClr val="00B050"/>
                </a:solidFill>
                <a:latin typeface="Arial Narrow"/>
              </a:rPr>
              <a:t>Example</a:t>
            </a:r>
            <a:r>
              <a:rPr lang="de-DE" sz="3200" b="0" strike="noStrike" spc="-1" dirty="0">
                <a:solidFill>
                  <a:srgbClr val="00B050"/>
                </a:solidFill>
                <a:latin typeface="Arial Narrow"/>
              </a:rPr>
              <a:t> – tutorial.sh</a:t>
            </a:r>
            <a:endParaRPr lang="en-US" sz="3200" b="0" strike="noStrike" spc="-1" dirty="0">
              <a:latin typeface="Arial"/>
            </a:endParaRPr>
          </a:p>
        </p:txBody>
      </p:sp>
      <p:sp>
        <p:nvSpPr>
          <p:cNvPr id="148" name="PlaceHolder 2"/>
          <p:cNvSpPr>
            <a:spLocks noGrp="1"/>
          </p:cNvSpPr>
          <p:nvPr>
            <p:ph/>
          </p:nvPr>
        </p:nvSpPr>
        <p:spPr>
          <a:xfrm>
            <a:off x="624240" y="1048680"/>
            <a:ext cx="6486774" cy="5451480"/>
          </a:xfrm>
          <a:prstGeom prst="rect">
            <a:avLst/>
          </a:prstGeom>
          <a:noFill/>
          <a:ln w="0">
            <a:noFill/>
          </a:ln>
        </p:spPr>
        <p:txBody>
          <a:bodyPr lIns="0" tIns="0" rIns="0" bIns="0" anchor="t">
            <a:noAutofit/>
          </a:bodyPr>
          <a:lstStyle/>
          <a:p>
            <a:pPr marL="457200" indent="-457200">
              <a:lnSpc>
                <a:spcPct val="100000"/>
              </a:lnSpc>
              <a:spcBef>
                <a:spcPts val="266"/>
              </a:spcBef>
              <a:spcAft>
                <a:spcPts val="1599"/>
              </a:spcAft>
              <a:buClr>
                <a:srgbClr val="000000"/>
              </a:buClr>
              <a:buFont typeface="Arial"/>
              <a:buAutoNum type="arabicPeriod"/>
            </a:pPr>
            <a:r>
              <a:rPr lang="de-DE" sz="1800" spc="-1" dirty="0">
                <a:solidFill>
                  <a:srgbClr val="000000"/>
                </a:solidFill>
                <a:latin typeface="Arial"/>
              </a:rPr>
              <a:t>Create a </a:t>
            </a:r>
            <a:r>
              <a:rPr lang="de-DE" sz="1800" spc="-1" dirty="0" err="1">
                <a:solidFill>
                  <a:srgbClr val="000000"/>
                </a:solidFill>
                <a:latin typeface="Arial"/>
              </a:rPr>
              <a:t>pipeline</a:t>
            </a:r>
            <a:r>
              <a:rPr lang="de-DE" sz="1800" spc="-1" dirty="0">
                <a:solidFill>
                  <a:srgbClr val="000000"/>
                </a:solidFill>
                <a:latin typeface="Arial"/>
              </a:rPr>
              <a:t> </a:t>
            </a:r>
            <a:r>
              <a:rPr lang="de-DE" sz="1800" spc="-1" dirty="0" err="1">
                <a:solidFill>
                  <a:srgbClr val="000000"/>
                </a:solidFill>
                <a:latin typeface="Arial"/>
              </a:rPr>
              <a:t>for</a:t>
            </a:r>
            <a:r>
              <a:rPr lang="de-DE" sz="1800" spc="-1" dirty="0">
                <a:solidFill>
                  <a:srgbClr val="000000"/>
                </a:solidFill>
                <a:latin typeface="Arial"/>
              </a:rPr>
              <a:t> a </a:t>
            </a:r>
            <a:r>
              <a:rPr lang="de-DE" sz="1800" spc="-1" dirty="0" err="1">
                <a:solidFill>
                  <a:srgbClr val="000000"/>
                </a:solidFill>
                <a:latin typeface="Arial"/>
              </a:rPr>
              <a:t>video</a:t>
            </a:r>
            <a:r>
              <a:rPr lang="de-DE" sz="1800" spc="-1" dirty="0">
                <a:solidFill>
                  <a:srgbClr val="000000"/>
                </a:solidFill>
                <a:latin typeface="Arial"/>
              </a:rPr>
              <a:t> </a:t>
            </a:r>
            <a:r>
              <a:rPr lang="de-DE" sz="1800" spc="-1" dirty="0" err="1">
                <a:solidFill>
                  <a:srgbClr val="000000"/>
                </a:solidFill>
                <a:latin typeface="Arial"/>
              </a:rPr>
              <a:t>test</a:t>
            </a:r>
            <a:r>
              <a:rPr lang="de-DE" sz="1800" spc="-1" dirty="0">
                <a:solidFill>
                  <a:srgbClr val="000000"/>
                </a:solidFill>
                <a:latin typeface="Arial"/>
              </a:rPr>
              <a:t> source</a:t>
            </a:r>
          </a:p>
          <a:p>
            <a:pPr lvl="1">
              <a:lnSpc>
                <a:spcPct val="100000"/>
              </a:lnSpc>
              <a:spcBef>
                <a:spcPts val="266"/>
              </a:spcBef>
              <a:spcAft>
                <a:spcPts val="1599"/>
              </a:spcAft>
              <a:buClr>
                <a:srgbClr val="000000"/>
              </a:buClr>
            </a:pPr>
            <a:r>
              <a:rPr lang="de-DE" sz="1400" spc="-1" dirty="0">
                <a:solidFill>
                  <a:srgbClr val="FF0000"/>
                </a:solidFill>
                <a:latin typeface="Arial"/>
              </a:rPr>
              <a:t>gst-launch-1.0 </a:t>
            </a:r>
            <a:r>
              <a:rPr lang="de-DE" sz="1400" spc="-1" dirty="0" err="1">
                <a:solidFill>
                  <a:srgbClr val="FF0000"/>
                </a:solidFill>
                <a:latin typeface="Arial"/>
              </a:rPr>
              <a:t>videotestsrc</a:t>
            </a:r>
            <a:r>
              <a:rPr lang="de-DE" sz="1400" spc="-1" dirty="0">
                <a:solidFill>
                  <a:srgbClr val="FF0000"/>
                </a:solidFill>
                <a:latin typeface="Arial"/>
              </a:rPr>
              <a:t> ! Autovideosink</a:t>
            </a:r>
          </a:p>
          <a:p>
            <a:pPr lvl="1">
              <a:lnSpc>
                <a:spcPct val="100000"/>
              </a:lnSpc>
              <a:spcBef>
                <a:spcPts val="266"/>
              </a:spcBef>
              <a:spcAft>
                <a:spcPts val="1599"/>
              </a:spcAft>
              <a:buClr>
                <a:srgbClr val="000000"/>
              </a:buClr>
            </a:pPr>
            <a:r>
              <a:rPr lang="de-DE" sz="1400" spc="-1" dirty="0" err="1">
                <a:solidFill>
                  <a:schemeClr val="bg2"/>
                </a:solidFill>
                <a:latin typeface="Arial"/>
              </a:rPr>
              <a:t>tuxpipes</a:t>
            </a:r>
            <a:r>
              <a:rPr lang="de-DE" sz="1400" spc="-1" dirty="0">
                <a:solidFill>
                  <a:schemeClr val="bg2"/>
                </a:solidFill>
                <a:latin typeface="Arial"/>
              </a:rPr>
              <a:t> –a “</a:t>
            </a:r>
            <a:r>
              <a:rPr lang="de-DE" sz="1400" spc="-1" dirty="0" err="1">
                <a:solidFill>
                  <a:schemeClr val="bg2"/>
                </a:solidFill>
                <a:latin typeface="Arial"/>
              </a:rPr>
              <a:t>tut_testsrc:video</a:t>
            </a:r>
            <a:r>
              <a:rPr lang="de-DE" sz="1400" spc="-1" dirty="0">
                <a:solidFill>
                  <a:schemeClr val="bg2"/>
                </a:solidFill>
                <a:latin typeface="Arial"/>
              </a:rPr>
              <a:t>/x-</a:t>
            </a:r>
            <a:r>
              <a:rPr lang="de-DE" sz="1400" spc="-1" dirty="0" err="1">
                <a:solidFill>
                  <a:schemeClr val="bg2"/>
                </a:solidFill>
                <a:latin typeface="Arial"/>
              </a:rPr>
              <a:t>raw,width</a:t>
            </a:r>
            <a:r>
              <a:rPr lang="de-DE" sz="1400" spc="-1" dirty="0">
                <a:solidFill>
                  <a:schemeClr val="bg2"/>
                </a:solidFill>
                <a:latin typeface="Arial"/>
              </a:rPr>
              <a:t>=640,height=480“</a:t>
            </a:r>
          </a:p>
          <a:p>
            <a:pPr marL="457200" indent="-457200">
              <a:lnSpc>
                <a:spcPct val="100000"/>
              </a:lnSpc>
              <a:spcBef>
                <a:spcPts val="266"/>
              </a:spcBef>
              <a:spcAft>
                <a:spcPts val="1599"/>
              </a:spcAft>
              <a:buClr>
                <a:srgbClr val="000000"/>
              </a:buClr>
              <a:buFont typeface="Arial"/>
              <a:buAutoNum type="arabicPeriod"/>
            </a:pPr>
            <a:r>
              <a:rPr lang="de-DE" sz="1800" spc="-1" dirty="0">
                <a:solidFill>
                  <a:srgbClr val="000000"/>
                </a:solidFill>
                <a:latin typeface="Arial"/>
              </a:rPr>
              <a:t>Create a </a:t>
            </a:r>
            <a:r>
              <a:rPr lang="de-DE" sz="1800" spc="-1" dirty="0" err="1">
                <a:solidFill>
                  <a:srgbClr val="000000"/>
                </a:solidFill>
                <a:latin typeface="Arial"/>
              </a:rPr>
              <a:t>pipeline</a:t>
            </a:r>
            <a:r>
              <a:rPr lang="de-DE" sz="1800" spc="-1" dirty="0">
                <a:solidFill>
                  <a:srgbClr val="000000"/>
                </a:solidFill>
                <a:latin typeface="Arial"/>
              </a:rPr>
              <a:t> </a:t>
            </a:r>
            <a:r>
              <a:rPr lang="de-DE" sz="1800" spc="-1" dirty="0" err="1">
                <a:solidFill>
                  <a:srgbClr val="000000"/>
                </a:solidFill>
                <a:latin typeface="Arial"/>
              </a:rPr>
              <a:t>for</a:t>
            </a:r>
            <a:r>
              <a:rPr lang="de-DE" sz="1800" spc="-1" dirty="0">
                <a:solidFill>
                  <a:srgbClr val="000000"/>
                </a:solidFill>
                <a:latin typeface="Arial"/>
              </a:rPr>
              <a:t> a </a:t>
            </a:r>
            <a:r>
              <a:rPr lang="de-DE" sz="1800" spc="-1" dirty="0" err="1">
                <a:solidFill>
                  <a:srgbClr val="000000"/>
                </a:solidFill>
                <a:latin typeface="Arial"/>
              </a:rPr>
              <a:t>filesrc</a:t>
            </a:r>
            <a:r>
              <a:rPr lang="de-DE" sz="1800" spc="-1" dirty="0">
                <a:solidFill>
                  <a:srgbClr val="000000"/>
                </a:solidFill>
                <a:latin typeface="Arial"/>
              </a:rPr>
              <a:t> (</a:t>
            </a:r>
            <a:r>
              <a:rPr lang="de-DE" sz="1800" spc="-1" dirty="0" err="1">
                <a:solidFill>
                  <a:srgbClr val="000000"/>
                </a:solidFill>
                <a:latin typeface="Arial"/>
              </a:rPr>
              <a:t>video</a:t>
            </a:r>
            <a:r>
              <a:rPr lang="de-DE" sz="1800" spc="-1" dirty="0">
                <a:solidFill>
                  <a:srgbClr val="000000"/>
                </a:solidFill>
              </a:rPr>
              <a:t>)</a:t>
            </a:r>
          </a:p>
          <a:p>
            <a:pPr lvl="1">
              <a:lnSpc>
                <a:spcPct val="100000"/>
              </a:lnSpc>
              <a:spcBef>
                <a:spcPts val="266"/>
              </a:spcBef>
              <a:spcAft>
                <a:spcPts val="1599"/>
              </a:spcAft>
              <a:buClr>
                <a:srgbClr val="000000"/>
              </a:buClr>
            </a:pPr>
            <a:r>
              <a:rPr lang="de-DE" sz="1400" spc="-1" dirty="0">
                <a:solidFill>
                  <a:srgbClr val="FF0000"/>
                </a:solidFill>
              </a:rPr>
              <a:t>gst-launch-1.0 </a:t>
            </a:r>
            <a:r>
              <a:rPr lang="de-DE" sz="1400" spc="-1" dirty="0" err="1">
                <a:solidFill>
                  <a:srgbClr val="FF0000"/>
                </a:solidFill>
              </a:rPr>
              <a:t>filesrc</a:t>
            </a:r>
            <a:r>
              <a:rPr lang="de-DE" sz="1400" spc="-1" dirty="0">
                <a:solidFill>
                  <a:srgbClr val="FF0000"/>
                </a:solidFill>
              </a:rPr>
              <a:t> </a:t>
            </a:r>
            <a:r>
              <a:rPr lang="de-DE" sz="1400" spc="-1" dirty="0" err="1">
                <a:solidFill>
                  <a:srgbClr val="FF0000"/>
                </a:solidFill>
              </a:rPr>
              <a:t>location</a:t>
            </a:r>
            <a:r>
              <a:rPr lang="de-DE" sz="1400" spc="-1" dirty="0">
                <a:solidFill>
                  <a:srgbClr val="FF0000"/>
                </a:solidFill>
              </a:rPr>
              <a:t>=./</a:t>
            </a:r>
            <a:r>
              <a:rPr lang="de-DE" sz="1400" spc="-1" dirty="0" err="1">
                <a:solidFill>
                  <a:srgbClr val="FF0000"/>
                </a:solidFill>
              </a:rPr>
              <a:t>files</a:t>
            </a:r>
            <a:r>
              <a:rPr lang="de-DE" sz="1400" spc="-1" dirty="0">
                <a:solidFill>
                  <a:srgbClr val="FF0000"/>
                </a:solidFill>
              </a:rPr>
              <a:t>/avs720qb.avi ! </a:t>
            </a:r>
            <a:r>
              <a:rPr lang="de-DE" sz="1400" spc="-1" dirty="0" err="1">
                <a:solidFill>
                  <a:srgbClr val="FF0000"/>
                </a:solidFill>
              </a:rPr>
              <a:t>decodebin</a:t>
            </a:r>
            <a:r>
              <a:rPr lang="de-DE" sz="1400" spc="-1" dirty="0">
                <a:solidFill>
                  <a:srgbClr val="FF0000"/>
                </a:solidFill>
              </a:rPr>
              <a:t> ! </a:t>
            </a:r>
            <a:r>
              <a:rPr lang="de-DE" sz="1400" spc="-1" dirty="0" err="1">
                <a:solidFill>
                  <a:srgbClr val="FF0000"/>
                </a:solidFill>
              </a:rPr>
              <a:t>video</a:t>
            </a:r>
            <a:r>
              <a:rPr lang="de-DE" sz="1400" spc="-1" dirty="0">
                <a:solidFill>
                  <a:srgbClr val="FF0000"/>
                </a:solidFill>
              </a:rPr>
              <a:t>/x-</a:t>
            </a:r>
            <a:r>
              <a:rPr lang="de-DE" sz="1400" spc="-1" dirty="0" err="1">
                <a:solidFill>
                  <a:srgbClr val="FF0000"/>
                </a:solidFill>
              </a:rPr>
              <a:t>raw,width</a:t>
            </a:r>
            <a:r>
              <a:rPr lang="de-DE" sz="1400" spc="-1" dirty="0">
                <a:solidFill>
                  <a:srgbClr val="FF0000"/>
                </a:solidFill>
              </a:rPr>
              <a:t>=640,height=480 ! </a:t>
            </a:r>
            <a:r>
              <a:rPr lang="de-DE" sz="1400" spc="-1" dirty="0" err="1">
                <a:solidFill>
                  <a:srgbClr val="FF0000"/>
                </a:solidFill>
              </a:rPr>
              <a:t>videoconvert</a:t>
            </a:r>
            <a:r>
              <a:rPr lang="de-DE" sz="1400" spc="-1" dirty="0">
                <a:solidFill>
                  <a:srgbClr val="FF0000"/>
                </a:solidFill>
              </a:rPr>
              <a:t> ! autovideosink</a:t>
            </a:r>
          </a:p>
          <a:p>
            <a:pPr lvl="1">
              <a:lnSpc>
                <a:spcPct val="100000"/>
              </a:lnSpc>
              <a:spcBef>
                <a:spcPts val="266"/>
              </a:spcBef>
              <a:spcAft>
                <a:spcPts val="1599"/>
              </a:spcAft>
              <a:buClr>
                <a:srgbClr val="000000"/>
              </a:buClr>
            </a:pPr>
            <a:r>
              <a:rPr lang="de-DE" sz="1400" spc="-1" dirty="0" err="1">
                <a:solidFill>
                  <a:schemeClr val="bg2"/>
                </a:solidFill>
              </a:rPr>
              <a:t>tuxpipes</a:t>
            </a:r>
            <a:r>
              <a:rPr lang="de-DE" sz="1400" spc="-1" dirty="0">
                <a:solidFill>
                  <a:schemeClr val="bg2"/>
                </a:solidFill>
              </a:rPr>
              <a:t> -a "</a:t>
            </a:r>
            <a:r>
              <a:rPr lang="de-DE" sz="1400" spc="-1" dirty="0" err="1">
                <a:solidFill>
                  <a:schemeClr val="bg2"/>
                </a:solidFill>
              </a:rPr>
              <a:t>tut_video:filesrc</a:t>
            </a:r>
            <a:r>
              <a:rPr lang="de-DE" sz="1400" spc="-1" dirty="0">
                <a:solidFill>
                  <a:schemeClr val="bg2"/>
                </a:solidFill>
              </a:rPr>
              <a:t> </a:t>
            </a:r>
            <a:r>
              <a:rPr lang="de-DE" sz="1400" spc="-1" dirty="0" err="1">
                <a:solidFill>
                  <a:schemeClr val="bg2"/>
                </a:solidFill>
              </a:rPr>
              <a:t>location</a:t>
            </a:r>
            <a:r>
              <a:rPr lang="de-DE" sz="1400" spc="-1" dirty="0">
                <a:solidFill>
                  <a:schemeClr val="bg2"/>
                </a:solidFill>
              </a:rPr>
              <a:t>=./</a:t>
            </a:r>
            <a:r>
              <a:rPr lang="de-DE" sz="1400" spc="-1" dirty="0" err="1">
                <a:solidFill>
                  <a:schemeClr val="bg2"/>
                </a:solidFill>
              </a:rPr>
              <a:t>files</a:t>
            </a:r>
            <a:r>
              <a:rPr lang="de-DE" sz="1400" spc="-1" dirty="0">
                <a:solidFill>
                  <a:schemeClr val="bg2"/>
                </a:solidFill>
              </a:rPr>
              <a:t>/avs720qb.avi:decodebin:videoconvert"</a:t>
            </a:r>
          </a:p>
          <a:p>
            <a:pPr marL="457200" indent="-457200">
              <a:lnSpc>
                <a:spcPct val="100000"/>
              </a:lnSpc>
              <a:spcBef>
                <a:spcPts val="266"/>
              </a:spcBef>
              <a:spcAft>
                <a:spcPts val="1599"/>
              </a:spcAft>
              <a:buClr>
                <a:srgbClr val="000000"/>
              </a:buClr>
              <a:buFont typeface="Arial"/>
              <a:buAutoNum type="arabicPeriod"/>
            </a:pPr>
            <a:r>
              <a:rPr lang="de-DE" sz="1800" spc="-1" dirty="0">
                <a:solidFill>
                  <a:srgbClr val="000000"/>
                </a:solidFill>
                <a:latin typeface="Arial"/>
              </a:rPr>
              <a:t>Create a </a:t>
            </a:r>
            <a:r>
              <a:rPr lang="de-DE" sz="1800" spc="-1" dirty="0" err="1">
                <a:solidFill>
                  <a:srgbClr val="000000"/>
                </a:solidFill>
                <a:latin typeface="Arial"/>
              </a:rPr>
              <a:t>pipeline</a:t>
            </a:r>
            <a:r>
              <a:rPr lang="de-DE" sz="1800" spc="-1" dirty="0">
                <a:solidFill>
                  <a:srgbClr val="000000"/>
                </a:solidFill>
                <a:latin typeface="Arial"/>
              </a:rPr>
              <a:t> </a:t>
            </a:r>
            <a:r>
              <a:rPr lang="de-DE" sz="1800" spc="-1" dirty="0" err="1">
                <a:solidFill>
                  <a:srgbClr val="000000"/>
                </a:solidFill>
                <a:latin typeface="Arial"/>
              </a:rPr>
              <a:t>for</a:t>
            </a:r>
            <a:r>
              <a:rPr lang="de-DE" sz="1800" spc="-1" dirty="0">
                <a:solidFill>
                  <a:srgbClr val="000000"/>
                </a:solidFill>
                <a:latin typeface="Arial"/>
              </a:rPr>
              <a:t> a </a:t>
            </a:r>
            <a:r>
              <a:rPr lang="de-DE" sz="1800" spc="-1" dirty="0" err="1">
                <a:solidFill>
                  <a:srgbClr val="000000"/>
                </a:solidFill>
                <a:latin typeface="Arial"/>
              </a:rPr>
              <a:t>filesrc</a:t>
            </a:r>
            <a:r>
              <a:rPr lang="de-DE" sz="1800" spc="-1" dirty="0">
                <a:solidFill>
                  <a:srgbClr val="000000"/>
                </a:solidFill>
                <a:latin typeface="Arial"/>
              </a:rPr>
              <a:t> (</a:t>
            </a:r>
            <a:r>
              <a:rPr lang="de-DE" sz="1800" spc="-1" dirty="0" err="1">
                <a:solidFill>
                  <a:srgbClr val="000000"/>
                </a:solidFill>
                <a:latin typeface="Arial"/>
              </a:rPr>
              <a:t>image</a:t>
            </a:r>
            <a:r>
              <a:rPr lang="de-DE" sz="1800" spc="-1" dirty="0">
                <a:solidFill>
                  <a:srgbClr val="000000"/>
                </a:solidFill>
                <a:latin typeface="Arial"/>
              </a:rPr>
              <a:t>)</a:t>
            </a:r>
          </a:p>
          <a:p>
            <a:pPr lvl="1">
              <a:lnSpc>
                <a:spcPct val="100000"/>
              </a:lnSpc>
              <a:spcBef>
                <a:spcPts val="266"/>
              </a:spcBef>
              <a:spcAft>
                <a:spcPts val="1599"/>
              </a:spcAft>
              <a:buClr>
                <a:srgbClr val="000000"/>
              </a:buClr>
            </a:pPr>
            <a:r>
              <a:rPr lang="de-DE" sz="1400" spc="-1" dirty="0">
                <a:solidFill>
                  <a:srgbClr val="FF0000"/>
                </a:solidFill>
              </a:rPr>
              <a:t>gst-launch-1.0 </a:t>
            </a:r>
            <a:r>
              <a:rPr lang="de-DE" sz="1400" spc="-1" dirty="0" err="1">
                <a:solidFill>
                  <a:srgbClr val="FF0000"/>
                </a:solidFill>
              </a:rPr>
              <a:t>filesrc</a:t>
            </a:r>
            <a:r>
              <a:rPr lang="de-DE" sz="1400" spc="-1" dirty="0">
                <a:solidFill>
                  <a:srgbClr val="FF0000"/>
                </a:solidFill>
              </a:rPr>
              <a:t> </a:t>
            </a:r>
            <a:r>
              <a:rPr lang="de-DE" sz="1400" spc="-1" dirty="0" err="1">
                <a:solidFill>
                  <a:srgbClr val="FF0000"/>
                </a:solidFill>
              </a:rPr>
              <a:t>location</a:t>
            </a:r>
            <a:r>
              <a:rPr lang="de-DE" sz="1400" spc="-1" dirty="0">
                <a:solidFill>
                  <a:srgbClr val="FF0000"/>
                </a:solidFill>
              </a:rPr>
              <a:t>=./</a:t>
            </a:r>
            <a:r>
              <a:rPr lang="de-DE" sz="1400" spc="-1" dirty="0" err="1">
                <a:solidFill>
                  <a:srgbClr val="FF0000"/>
                </a:solidFill>
              </a:rPr>
              <a:t>files</a:t>
            </a:r>
            <a:r>
              <a:rPr lang="de-DE" sz="1400" spc="-1" dirty="0">
                <a:solidFill>
                  <a:srgbClr val="FF0000"/>
                </a:solidFill>
              </a:rPr>
              <a:t>/Avnet_Silica_SaS.png ! </a:t>
            </a:r>
            <a:r>
              <a:rPr lang="de-DE" sz="1400" spc="-1" dirty="0" err="1">
                <a:solidFill>
                  <a:srgbClr val="FF0000"/>
                </a:solidFill>
              </a:rPr>
              <a:t>pngdec</a:t>
            </a:r>
            <a:r>
              <a:rPr lang="de-DE" sz="1400" spc="-1" dirty="0">
                <a:solidFill>
                  <a:srgbClr val="FF0000"/>
                </a:solidFill>
              </a:rPr>
              <a:t> ! </a:t>
            </a:r>
            <a:r>
              <a:rPr lang="de-DE" sz="1400" spc="-1" dirty="0" err="1">
                <a:solidFill>
                  <a:srgbClr val="FF0000"/>
                </a:solidFill>
              </a:rPr>
              <a:t>imagefreeze</a:t>
            </a:r>
            <a:r>
              <a:rPr lang="de-DE" sz="1400" spc="-1" dirty="0">
                <a:solidFill>
                  <a:srgbClr val="FF0000"/>
                </a:solidFill>
              </a:rPr>
              <a:t> ! </a:t>
            </a:r>
            <a:r>
              <a:rPr lang="de-DE" sz="1400" spc="-1" dirty="0" err="1">
                <a:solidFill>
                  <a:srgbClr val="FF0000"/>
                </a:solidFill>
              </a:rPr>
              <a:t>videoconvert</a:t>
            </a:r>
            <a:r>
              <a:rPr lang="de-DE" sz="1400" spc="-1" dirty="0">
                <a:solidFill>
                  <a:srgbClr val="FF0000"/>
                </a:solidFill>
              </a:rPr>
              <a:t> ! autovideosink</a:t>
            </a:r>
          </a:p>
          <a:p>
            <a:pPr lvl="1">
              <a:lnSpc>
                <a:spcPct val="100000"/>
              </a:lnSpc>
              <a:spcBef>
                <a:spcPts val="266"/>
              </a:spcBef>
              <a:spcAft>
                <a:spcPts val="1599"/>
              </a:spcAft>
              <a:buClr>
                <a:srgbClr val="000000"/>
              </a:buClr>
            </a:pPr>
            <a:r>
              <a:rPr lang="de-DE" sz="1400" spc="-1" dirty="0" err="1">
                <a:solidFill>
                  <a:schemeClr val="bg2"/>
                </a:solidFill>
              </a:rPr>
              <a:t>tuxpipes</a:t>
            </a:r>
            <a:r>
              <a:rPr lang="de-DE" sz="1400" spc="-1" dirty="0">
                <a:solidFill>
                  <a:schemeClr val="bg2"/>
                </a:solidFill>
              </a:rPr>
              <a:t> -a "</a:t>
            </a:r>
            <a:r>
              <a:rPr lang="de-DE" sz="1400" spc="-1" dirty="0" err="1">
                <a:solidFill>
                  <a:schemeClr val="bg2"/>
                </a:solidFill>
              </a:rPr>
              <a:t>tut_image:filesrc</a:t>
            </a:r>
            <a:r>
              <a:rPr lang="de-DE" sz="1400" spc="-1" dirty="0">
                <a:solidFill>
                  <a:schemeClr val="bg2"/>
                </a:solidFill>
              </a:rPr>
              <a:t> </a:t>
            </a:r>
            <a:r>
              <a:rPr lang="de-DE" sz="1400" spc="-1" dirty="0" err="1">
                <a:solidFill>
                  <a:schemeClr val="bg2"/>
                </a:solidFill>
              </a:rPr>
              <a:t>location</a:t>
            </a:r>
            <a:r>
              <a:rPr lang="de-DE" sz="1400" spc="-1" dirty="0">
                <a:solidFill>
                  <a:schemeClr val="bg2"/>
                </a:solidFill>
              </a:rPr>
              <a:t>=./</a:t>
            </a:r>
            <a:r>
              <a:rPr lang="de-DE" sz="1400" spc="-1" dirty="0" err="1">
                <a:solidFill>
                  <a:schemeClr val="bg2"/>
                </a:solidFill>
              </a:rPr>
              <a:t>files</a:t>
            </a:r>
            <a:r>
              <a:rPr lang="de-DE" sz="1400" spc="-1" dirty="0">
                <a:solidFill>
                  <a:schemeClr val="bg2"/>
                </a:solidFill>
              </a:rPr>
              <a:t>/</a:t>
            </a:r>
            <a:r>
              <a:rPr lang="de-DE" sz="1400" spc="-1" dirty="0" err="1">
                <a:solidFill>
                  <a:schemeClr val="bg2"/>
                </a:solidFill>
              </a:rPr>
              <a:t>Avnet_Silica_SaS.png:pngdec:imagefreeze:videoconvert</a:t>
            </a:r>
            <a:r>
              <a:rPr lang="de-DE" sz="1400" spc="-1" dirty="0">
                <a:solidFill>
                  <a:schemeClr val="bg2"/>
                </a:solidFill>
              </a:rPr>
              <a:t>“</a:t>
            </a:r>
          </a:p>
          <a:p>
            <a:pPr marL="457200" indent="-457200">
              <a:lnSpc>
                <a:spcPct val="100000"/>
              </a:lnSpc>
              <a:spcBef>
                <a:spcPts val="266"/>
              </a:spcBef>
              <a:spcAft>
                <a:spcPts val="1599"/>
              </a:spcAft>
              <a:buClr>
                <a:srgbClr val="000000"/>
              </a:buClr>
              <a:buFont typeface="Arial"/>
              <a:buAutoNum type="arabicPeriod"/>
            </a:pPr>
            <a:endParaRPr lang="en-US" sz="1400" b="0" strike="noStrike" spc="-1" dirty="0">
              <a:latin typeface="Arial"/>
            </a:endParaRPr>
          </a:p>
        </p:txBody>
      </p:sp>
      <p:pic>
        <p:nvPicPr>
          <p:cNvPr id="3" name="Picture 2" descr="Qr code&#10;&#10;Description automatically generated with medium confidence">
            <a:extLst>
              <a:ext uri="{FF2B5EF4-FFF2-40B4-BE49-F238E27FC236}">
                <a16:creationId xmlns:a16="http://schemas.microsoft.com/office/drawing/2014/main" id="{6F7158B4-D7F0-BE14-FF64-26272E4986A8}"/>
              </a:ext>
            </a:extLst>
          </p:cNvPr>
          <p:cNvPicPr>
            <a:picLocks noChangeAspect="1"/>
          </p:cNvPicPr>
          <p:nvPr/>
        </p:nvPicPr>
        <p:blipFill rotWithShape="1">
          <a:blip r:embed="rId3">
            <a:extLst>
              <a:ext uri="{28A0092B-C50C-407E-A947-70E740481C1C}">
                <a14:useLocalDpi xmlns:a14="http://schemas.microsoft.com/office/drawing/2010/main" val="0"/>
              </a:ext>
            </a:extLst>
          </a:blip>
          <a:srcRect l="1602" t="52357" r="50552"/>
          <a:stretch/>
        </p:blipFill>
        <p:spPr>
          <a:xfrm>
            <a:off x="8242149" y="4520121"/>
            <a:ext cx="2356160" cy="1326426"/>
          </a:xfrm>
          <a:prstGeom prst="rect">
            <a:avLst/>
          </a:prstGeom>
        </p:spPr>
      </p:pic>
      <p:pic>
        <p:nvPicPr>
          <p:cNvPr id="5" name="Picture 4" descr="Qr code&#10;&#10;Description automatically generated with medium confidence">
            <a:extLst>
              <a:ext uri="{FF2B5EF4-FFF2-40B4-BE49-F238E27FC236}">
                <a16:creationId xmlns:a16="http://schemas.microsoft.com/office/drawing/2014/main" id="{F70EAC08-B330-293C-3CE5-31FBB58D453B}"/>
              </a:ext>
            </a:extLst>
          </p:cNvPr>
          <p:cNvPicPr>
            <a:picLocks noChangeAspect="1"/>
          </p:cNvPicPr>
          <p:nvPr/>
        </p:nvPicPr>
        <p:blipFill rotWithShape="1">
          <a:blip r:embed="rId3">
            <a:extLst>
              <a:ext uri="{28A0092B-C50C-407E-A947-70E740481C1C}">
                <a14:useLocalDpi xmlns:a14="http://schemas.microsoft.com/office/drawing/2010/main" val="0"/>
              </a:ext>
            </a:extLst>
          </a:blip>
          <a:srcRect l="1602" t="4235" r="50552" b="49253"/>
          <a:stretch/>
        </p:blipFill>
        <p:spPr>
          <a:xfrm>
            <a:off x="8252656" y="1048679"/>
            <a:ext cx="2345653" cy="1289199"/>
          </a:xfrm>
          <a:prstGeom prst="rect">
            <a:avLst/>
          </a:prstGeom>
        </p:spPr>
      </p:pic>
      <p:pic>
        <p:nvPicPr>
          <p:cNvPr id="2" name="Picture 1" descr="Qr code&#10;&#10;Description automatically generated with medium confidence">
            <a:extLst>
              <a:ext uri="{FF2B5EF4-FFF2-40B4-BE49-F238E27FC236}">
                <a16:creationId xmlns:a16="http://schemas.microsoft.com/office/drawing/2014/main" id="{5A12125B-E7E5-81F6-9602-80A116B0B0C3}"/>
              </a:ext>
            </a:extLst>
          </p:cNvPr>
          <p:cNvPicPr>
            <a:picLocks noChangeAspect="1"/>
          </p:cNvPicPr>
          <p:nvPr/>
        </p:nvPicPr>
        <p:blipFill rotWithShape="1">
          <a:blip r:embed="rId3">
            <a:extLst>
              <a:ext uri="{28A0092B-C50C-407E-A947-70E740481C1C}">
                <a14:useLocalDpi xmlns:a14="http://schemas.microsoft.com/office/drawing/2010/main" val="0"/>
              </a:ext>
            </a:extLst>
          </a:blip>
          <a:srcRect l="50335" t="53487" r="1818"/>
          <a:stretch/>
        </p:blipFill>
        <p:spPr>
          <a:xfrm>
            <a:off x="8263164" y="2784400"/>
            <a:ext cx="2345652" cy="1289199"/>
          </a:xfrm>
          <a:prstGeom prst="rect">
            <a:avLst/>
          </a:prstGeom>
        </p:spPr>
      </p:pic>
    </p:spTree>
    <p:extLst>
      <p:ext uri="{BB962C8B-B14F-4D97-AF65-F5344CB8AC3E}">
        <p14:creationId xmlns:p14="http://schemas.microsoft.com/office/powerpoint/2010/main" val="608467060"/>
      </p:ext>
    </p:extLst>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fill="hold" nodeType="with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148">
                                            <p:txEl>
                                              <p:pRg st="1" end="1"/>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148">
                                            <p:txEl>
                                              <p:pRg st="2" end="2"/>
                                            </p:txEl>
                                          </p:spTgt>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14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148">
                                            <p:txEl>
                                              <p:pRg st="4" end="4"/>
                                            </p:txEl>
                                          </p:spTgt>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148">
                                            <p:txEl>
                                              <p:pRg st="5" end="5"/>
                                            </p:txEl>
                                          </p:spTgt>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148">
                                            <p:txEl>
                                              <p:pRg st="6" end="6"/>
                                            </p:txEl>
                                          </p:spTgt>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148">
                                            <p:txEl>
                                              <p:pRg st="7" end="7"/>
                                            </p:txEl>
                                          </p:spTgt>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14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624240" y="357840"/>
            <a:ext cx="10366560" cy="690840"/>
          </a:xfrm>
          <a:prstGeom prst="rect">
            <a:avLst/>
          </a:prstGeom>
          <a:noFill/>
          <a:ln w="0">
            <a:noFill/>
          </a:ln>
        </p:spPr>
        <p:txBody>
          <a:bodyPr lIns="0" tIns="0" rIns="0" bIns="0" anchor="t">
            <a:noAutofit/>
          </a:bodyPr>
          <a:lstStyle/>
          <a:p>
            <a:pPr>
              <a:lnSpc>
                <a:spcPct val="85000"/>
              </a:lnSpc>
              <a:buNone/>
            </a:pPr>
            <a:r>
              <a:rPr lang="de-DE" sz="3200" b="0" strike="noStrike" spc="-1" dirty="0" err="1">
                <a:solidFill>
                  <a:srgbClr val="00B050"/>
                </a:solidFill>
                <a:latin typeface="Arial Narrow"/>
              </a:rPr>
              <a:t>Example</a:t>
            </a:r>
            <a:r>
              <a:rPr lang="de-DE" sz="3200" b="0" strike="noStrike" spc="-1" dirty="0">
                <a:solidFill>
                  <a:srgbClr val="00B050"/>
                </a:solidFill>
                <a:latin typeface="Arial Narrow"/>
              </a:rPr>
              <a:t> – tutorial.sh</a:t>
            </a:r>
            <a:endParaRPr lang="en-US" sz="3200" b="0" strike="noStrike" spc="-1" dirty="0">
              <a:latin typeface="Arial"/>
            </a:endParaRPr>
          </a:p>
        </p:txBody>
      </p:sp>
      <p:sp>
        <p:nvSpPr>
          <p:cNvPr id="148" name="PlaceHolder 2"/>
          <p:cNvSpPr>
            <a:spLocks noGrp="1"/>
          </p:cNvSpPr>
          <p:nvPr>
            <p:ph/>
          </p:nvPr>
        </p:nvSpPr>
        <p:spPr>
          <a:xfrm>
            <a:off x="624240" y="1048680"/>
            <a:ext cx="6824126" cy="5451480"/>
          </a:xfrm>
          <a:prstGeom prst="rect">
            <a:avLst/>
          </a:prstGeom>
          <a:noFill/>
          <a:ln w="0">
            <a:noFill/>
          </a:ln>
        </p:spPr>
        <p:txBody>
          <a:bodyPr lIns="0" tIns="0" rIns="0" bIns="0" anchor="t">
            <a:noAutofit/>
          </a:bodyPr>
          <a:lstStyle/>
          <a:p>
            <a:pPr marL="457200" indent="-457200">
              <a:lnSpc>
                <a:spcPct val="100000"/>
              </a:lnSpc>
              <a:spcBef>
                <a:spcPts val="266"/>
              </a:spcBef>
              <a:spcAft>
                <a:spcPts val="1599"/>
              </a:spcAft>
              <a:buClr>
                <a:srgbClr val="000000"/>
              </a:buClr>
              <a:buFont typeface="+mj-lt"/>
              <a:buAutoNum type="arabicPeriod" startAt="4"/>
            </a:pPr>
            <a:r>
              <a:rPr lang="de-DE" sz="1800" spc="-1" dirty="0">
                <a:solidFill>
                  <a:srgbClr val="000000"/>
                </a:solidFill>
                <a:latin typeface="Arial"/>
              </a:rPr>
              <a:t>Create a </a:t>
            </a:r>
            <a:r>
              <a:rPr lang="de-DE" sz="1800" spc="-1" dirty="0" err="1">
                <a:solidFill>
                  <a:srgbClr val="000000"/>
                </a:solidFill>
                <a:latin typeface="Arial"/>
              </a:rPr>
              <a:t>pipeline</a:t>
            </a:r>
            <a:r>
              <a:rPr lang="de-DE" sz="1800" spc="-1" dirty="0">
                <a:solidFill>
                  <a:srgbClr val="000000"/>
                </a:solidFill>
                <a:latin typeface="Arial"/>
              </a:rPr>
              <a:t> </a:t>
            </a:r>
            <a:r>
              <a:rPr lang="de-DE" sz="1800" spc="-1" dirty="0" err="1">
                <a:solidFill>
                  <a:srgbClr val="000000"/>
                </a:solidFill>
                <a:latin typeface="Arial"/>
              </a:rPr>
              <a:t>for</a:t>
            </a:r>
            <a:r>
              <a:rPr lang="de-DE" sz="1800" spc="-1" dirty="0">
                <a:solidFill>
                  <a:srgbClr val="000000"/>
                </a:solidFill>
                <a:latin typeface="Arial"/>
              </a:rPr>
              <a:t> a </a:t>
            </a:r>
            <a:r>
              <a:rPr lang="de-DE" sz="1800" spc="-1" dirty="0" err="1">
                <a:solidFill>
                  <a:srgbClr val="000000"/>
                </a:solidFill>
                <a:latin typeface="Arial"/>
              </a:rPr>
              <a:t>video</a:t>
            </a:r>
            <a:r>
              <a:rPr lang="de-DE" sz="1800" spc="-1" dirty="0">
                <a:solidFill>
                  <a:srgbClr val="000000"/>
                </a:solidFill>
                <a:latin typeface="Arial"/>
              </a:rPr>
              <a:t> </a:t>
            </a:r>
            <a:r>
              <a:rPr lang="de-DE" sz="1800" spc="-1" dirty="0" err="1">
                <a:solidFill>
                  <a:srgbClr val="000000"/>
                </a:solidFill>
                <a:latin typeface="Arial"/>
              </a:rPr>
              <a:t>device</a:t>
            </a:r>
            <a:r>
              <a:rPr lang="de-DE" sz="1800" spc="-1" dirty="0">
                <a:solidFill>
                  <a:srgbClr val="000000"/>
                </a:solidFill>
                <a:latin typeface="Arial"/>
              </a:rPr>
              <a:t> (</a:t>
            </a:r>
            <a:r>
              <a:rPr lang="de-DE" sz="1800" spc="-1" dirty="0" err="1">
                <a:solidFill>
                  <a:srgbClr val="000000"/>
                </a:solidFill>
                <a:latin typeface="Arial"/>
              </a:rPr>
              <a:t>camera</a:t>
            </a:r>
            <a:r>
              <a:rPr lang="de-DE" sz="1800" spc="-1" dirty="0">
                <a:solidFill>
                  <a:srgbClr val="000000"/>
                </a:solidFill>
                <a:latin typeface="Arial"/>
              </a:rPr>
              <a:t>)</a:t>
            </a:r>
          </a:p>
          <a:p>
            <a:pPr lvl="1">
              <a:lnSpc>
                <a:spcPct val="100000"/>
              </a:lnSpc>
              <a:spcBef>
                <a:spcPts val="266"/>
              </a:spcBef>
              <a:spcAft>
                <a:spcPts val="1599"/>
              </a:spcAft>
              <a:buClr>
                <a:srgbClr val="000000"/>
              </a:buClr>
            </a:pPr>
            <a:r>
              <a:rPr lang="de-DE" sz="1400" spc="-1" dirty="0">
                <a:solidFill>
                  <a:srgbClr val="FF0000"/>
                </a:solidFill>
                <a:latin typeface="Arial"/>
              </a:rPr>
              <a:t>gst-launch-1.0 v4l2src </a:t>
            </a:r>
            <a:r>
              <a:rPr lang="de-DE" sz="1400" spc="-1" dirty="0" err="1">
                <a:solidFill>
                  <a:srgbClr val="FF0000"/>
                </a:solidFill>
                <a:latin typeface="Arial"/>
              </a:rPr>
              <a:t>device</a:t>
            </a:r>
            <a:r>
              <a:rPr lang="de-DE" sz="1400" spc="-1" dirty="0">
                <a:solidFill>
                  <a:srgbClr val="FF0000"/>
                </a:solidFill>
                <a:latin typeface="Arial"/>
              </a:rPr>
              <a:t>=/</a:t>
            </a:r>
            <a:r>
              <a:rPr lang="de-DE" sz="1400" spc="-1" dirty="0" err="1">
                <a:solidFill>
                  <a:srgbClr val="FF0000"/>
                </a:solidFill>
                <a:latin typeface="Arial"/>
              </a:rPr>
              <a:t>dev</a:t>
            </a:r>
            <a:r>
              <a:rPr lang="de-DE" sz="1400" spc="-1" dirty="0">
                <a:solidFill>
                  <a:srgbClr val="FF0000"/>
                </a:solidFill>
                <a:latin typeface="Arial"/>
              </a:rPr>
              <a:t>/video0 ! </a:t>
            </a:r>
            <a:r>
              <a:rPr lang="de-DE" sz="1400" spc="-1" dirty="0" err="1">
                <a:solidFill>
                  <a:srgbClr val="FF0000"/>
                </a:solidFill>
                <a:latin typeface="Arial"/>
              </a:rPr>
              <a:t>video</a:t>
            </a:r>
            <a:r>
              <a:rPr lang="de-DE" sz="1400" spc="-1" dirty="0">
                <a:solidFill>
                  <a:srgbClr val="FF0000"/>
                </a:solidFill>
                <a:latin typeface="Arial"/>
              </a:rPr>
              <a:t>/x-</a:t>
            </a:r>
            <a:r>
              <a:rPr lang="de-DE" sz="1400" spc="-1" dirty="0" err="1">
                <a:solidFill>
                  <a:srgbClr val="FF0000"/>
                </a:solidFill>
                <a:latin typeface="Arial"/>
              </a:rPr>
              <a:t>raw,width</a:t>
            </a:r>
            <a:r>
              <a:rPr lang="de-DE" sz="1400" spc="-1" dirty="0">
                <a:solidFill>
                  <a:srgbClr val="FF0000"/>
                </a:solidFill>
                <a:latin typeface="Arial"/>
              </a:rPr>
              <a:t>=640,height=480 ! </a:t>
            </a:r>
            <a:r>
              <a:rPr lang="de-DE" sz="1400" spc="-1" dirty="0" err="1">
                <a:solidFill>
                  <a:srgbClr val="FF0000"/>
                </a:solidFill>
                <a:latin typeface="Arial"/>
              </a:rPr>
              <a:t>videoconvert</a:t>
            </a:r>
            <a:r>
              <a:rPr lang="de-DE" sz="1400" spc="-1" dirty="0">
                <a:solidFill>
                  <a:srgbClr val="FF0000"/>
                </a:solidFill>
                <a:latin typeface="Arial"/>
              </a:rPr>
              <a:t> ! Autovideosink</a:t>
            </a:r>
          </a:p>
          <a:p>
            <a:pPr lvl="1">
              <a:lnSpc>
                <a:spcPct val="100000"/>
              </a:lnSpc>
              <a:spcBef>
                <a:spcPts val="266"/>
              </a:spcBef>
              <a:spcAft>
                <a:spcPts val="1599"/>
              </a:spcAft>
              <a:buClr>
                <a:srgbClr val="000000"/>
              </a:buClr>
            </a:pPr>
            <a:r>
              <a:rPr lang="de-DE" sz="1400" spc="-1" dirty="0" err="1">
                <a:solidFill>
                  <a:schemeClr val="bg2"/>
                </a:solidFill>
                <a:latin typeface="Arial"/>
              </a:rPr>
              <a:t>tuxpipes</a:t>
            </a:r>
            <a:r>
              <a:rPr lang="de-DE" sz="1400" spc="-1" dirty="0">
                <a:solidFill>
                  <a:schemeClr val="bg2"/>
                </a:solidFill>
                <a:latin typeface="Arial"/>
              </a:rPr>
              <a:t> -a “tut_camera:v4l2src </a:t>
            </a:r>
            <a:r>
              <a:rPr lang="de-DE" sz="1400" spc="-1" dirty="0" err="1">
                <a:solidFill>
                  <a:schemeClr val="bg2"/>
                </a:solidFill>
                <a:latin typeface="Arial"/>
              </a:rPr>
              <a:t>device</a:t>
            </a:r>
            <a:r>
              <a:rPr lang="de-DE" sz="1400" spc="-1" dirty="0">
                <a:solidFill>
                  <a:schemeClr val="bg2"/>
                </a:solidFill>
                <a:latin typeface="Arial"/>
              </a:rPr>
              <a:t>=/</a:t>
            </a:r>
            <a:r>
              <a:rPr lang="de-DE" sz="1400" spc="-1" dirty="0" err="1">
                <a:solidFill>
                  <a:schemeClr val="bg2"/>
                </a:solidFill>
                <a:latin typeface="Arial"/>
              </a:rPr>
              <a:t>dev</a:t>
            </a:r>
            <a:r>
              <a:rPr lang="de-DE" sz="1400" spc="-1" dirty="0">
                <a:solidFill>
                  <a:schemeClr val="bg2"/>
                </a:solidFill>
                <a:latin typeface="Arial"/>
              </a:rPr>
              <a:t>/video0:video/x-</a:t>
            </a:r>
            <a:r>
              <a:rPr lang="de-DE" sz="1400" spc="-1" dirty="0" err="1">
                <a:solidFill>
                  <a:schemeClr val="bg2"/>
                </a:solidFill>
                <a:latin typeface="Arial"/>
              </a:rPr>
              <a:t>raw,width</a:t>
            </a:r>
            <a:r>
              <a:rPr lang="de-DE" sz="1400" spc="-1" dirty="0">
                <a:solidFill>
                  <a:schemeClr val="bg2"/>
                </a:solidFill>
                <a:latin typeface="Arial"/>
              </a:rPr>
              <a:t>=640,height=480:videoconvert</a:t>
            </a:r>
            <a:r>
              <a:rPr lang="de-DE" sz="1400" spc="-1" dirty="0">
                <a:solidFill>
                  <a:schemeClr val="bg2"/>
                </a:solidFill>
              </a:rPr>
              <a:t> “</a:t>
            </a:r>
            <a:endParaRPr lang="de-DE" sz="1400" spc="-1" dirty="0">
              <a:solidFill>
                <a:schemeClr val="bg2"/>
              </a:solidFill>
              <a:latin typeface="Arial"/>
            </a:endParaRPr>
          </a:p>
          <a:p>
            <a:pPr marL="457200" indent="-457200">
              <a:lnSpc>
                <a:spcPct val="100000"/>
              </a:lnSpc>
              <a:spcBef>
                <a:spcPts val="266"/>
              </a:spcBef>
              <a:spcAft>
                <a:spcPts val="1599"/>
              </a:spcAft>
              <a:buClr>
                <a:srgbClr val="000000"/>
              </a:buClr>
              <a:buFont typeface="Arial"/>
              <a:buAutoNum type="arabicPeriod" startAt="4"/>
            </a:pPr>
            <a:r>
              <a:rPr lang="de-DE" sz="1800" spc="-1" dirty="0">
                <a:solidFill>
                  <a:srgbClr val="000000"/>
                </a:solidFill>
                <a:latin typeface="Arial"/>
              </a:rPr>
              <a:t>Do a </a:t>
            </a:r>
            <a:r>
              <a:rPr lang="de-DE" sz="1800" spc="-1" dirty="0" err="1">
                <a:solidFill>
                  <a:srgbClr val="000000"/>
                </a:solidFill>
                <a:latin typeface="Arial"/>
              </a:rPr>
              <a:t>compose</a:t>
            </a:r>
            <a:r>
              <a:rPr lang="de-DE" sz="1800" spc="-1" dirty="0">
                <a:solidFill>
                  <a:srgbClr val="000000"/>
                </a:solidFill>
                <a:latin typeface="Arial"/>
              </a:rPr>
              <a:t> </a:t>
            </a:r>
            <a:r>
              <a:rPr lang="de-DE" sz="1800" spc="-1" dirty="0" err="1">
                <a:solidFill>
                  <a:srgbClr val="000000"/>
                </a:solidFill>
                <a:latin typeface="Arial"/>
              </a:rPr>
              <a:t>to</a:t>
            </a:r>
            <a:r>
              <a:rPr lang="de-DE" sz="1800" spc="-1" dirty="0">
                <a:solidFill>
                  <a:srgbClr val="000000"/>
                </a:solidFill>
                <a:latin typeface="Arial"/>
              </a:rPr>
              <a:t> </a:t>
            </a:r>
            <a:r>
              <a:rPr lang="de-DE" sz="1800" spc="-1" dirty="0" err="1">
                <a:solidFill>
                  <a:srgbClr val="000000"/>
                </a:solidFill>
                <a:latin typeface="Arial"/>
              </a:rPr>
              <a:t>display</a:t>
            </a:r>
            <a:r>
              <a:rPr lang="de-DE" sz="1800" spc="-1" dirty="0">
                <a:solidFill>
                  <a:srgbClr val="000000"/>
                </a:solidFill>
                <a:latin typeface="Arial"/>
              </a:rPr>
              <a:t> all </a:t>
            </a:r>
            <a:r>
              <a:rPr lang="de-DE" sz="1800" spc="-1" dirty="0" err="1">
                <a:solidFill>
                  <a:srgbClr val="000000"/>
                </a:solidFill>
                <a:latin typeface="Arial"/>
              </a:rPr>
              <a:t>of</a:t>
            </a:r>
            <a:r>
              <a:rPr lang="de-DE" sz="1800" spc="-1" dirty="0">
                <a:solidFill>
                  <a:srgbClr val="000000"/>
                </a:solidFill>
                <a:latin typeface="Arial"/>
              </a:rPr>
              <a:t> </a:t>
            </a:r>
            <a:r>
              <a:rPr lang="de-DE" sz="1800" spc="-1" dirty="0" err="1">
                <a:solidFill>
                  <a:srgbClr val="000000"/>
                </a:solidFill>
                <a:latin typeface="Arial"/>
              </a:rPr>
              <a:t>them</a:t>
            </a:r>
            <a:r>
              <a:rPr lang="de-DE" sz="1800" spc="-1" dirty="0">
                <a:solidFill>
                  <a:srgbClr val="000000"/>
                </a:solidFill>
                <a:latin typeface="Arial"/>
              </a:rPr>
              <a:t> at </a:t>
            </a:r>
            <a:r>
              <a:rPr lang="de-DE" sz="1800" spc="-1" dirty="0" err="1">
                <a:solidFill>
                  <a:srgbClr val="000000"/>
                </a:solidFill>
                <a:latin typeface="Arial"/>
              </a:rPr>
              <a:t>the</a:t>
            </a:r>
            <a:r>
              <a:rPr lang="de-DE" sz="1800" spc="-1" dirty="0">
                <a:solidFill>
                  <a:srgbClr val="000000"/>
                </a:solidFill>
                <a:latin typeface="Arial"/>
              </a:rPr>
              <a:t> same time</a:t>
            </a:r>
          </a:p>
          <a:p>
            <a:pPr lvl="1">
              <a:lnSpc>
                <a:spcPct val="100000"/>
              </a:lnSpc>
              <a:spcBef>
                <a:spcPts val="266"/>
              </a:spcBef>
              <a:spcAft>
                <a:spcPts val="1599"/>
              </a:spcAft>
              <a:buClr>
                <a:srgbClr val="000000"/>
              </a:buClr>
            </a:pPr>
            <a:r>
              <a:rPr lang="fr-FR" sz="1400" spc="-1" dirty="0" err="1">
                <a:solidFill>
                  <a:schemeClr val="bg2"/>
                </a:solidFill>
              </a:rPr>
              <a:t>tuxpipes</a:t>
            </a:r>
            <a:r>
              <a:rPr lang="fr-FR" sz="1400" spc="-1" dirty="0">
                <a:solidFill>
                  <a:schemeClr val="bg2"/>
                </a:solidFill>
              </a:rPr>
              <a:t> </a:t>
            </a:r>
            <a:r>
              <a:rPr lang="de-DE" sz="1400" spc="-1" dirty="0">
                <a:solidFill>
                  <a:schemeClr val="bg2"/>
                </a:solidFill>
              </a:rPr>
              <a:t>“</a:t>
            </a:r>
            <a:r>
              <a:rPr lang="fr-FR" sz="1400" spc="-1" dirty="0" err="1">
                <a:solidFill>
                  <a:schemeClr val="bg2"/>
                </a:solidFill>
              </a:rPr>
              <a:t>tut_compositor</a:t>
            </a:r>
            <a:r>
              <a:rPr lang="fr-FR" sz="1400" spc="-1" dirty="0">
                <a:solidFill>
                  <a:schemeClr val="bg2"/>
                </a:solidFill>
              </a:rPr>
              <a:t>(</a:t>
            </a:r>
            <a:r>
              <a:rPr lang="fr-FR" sz="1400" spc="-1" dirty="0" err="1">
                <a:solidFill>
                  <a:schemeClr val="bg2"/>
                </a:solidFill>
              </a:rPr>
              <a:t>tut_testsrc</a:t>
            </a:r>
            <a:r>
              <a:rPr lang="fr-FR" sz="1400" spc="-1" dirty="0">
                <a:solidFill>
                  <a:schemeClr val="bg2"/>
                </a:solidFill>
              </a:rPr>
              <a:t>;#SRC2=</a:t>
            </a:r>
            <a:r>
              <a:rPr lang="fr-FR" sz="1400" spc="-1" dirty="0" err="1">
                <a:solidFill>
                  <a:schemeClr val="bg2"/>
                </a:solidFill>
              </a:rPr>
              <a:t>tut_camera;tut_image;tut_video</a:t>
            </a:r>
            <a:r>
              <a:rPr lang="fr-FR" sz="1400" spc="-1" dirty="0">
                <a:solidFill>
                  <a:schemeClr val="bg2"/>
                </a:solidFill>
              </a:rPr>
              <a:t>)</a:t>
            </a:r>
            <a:r>
              <a:rPr lang="de-DE" sz="1400" spc="-1" dirty="0">
                <a:solidFill>
                  <a:schemeClr val="bg2"/>
                </a:solidFill>
              </a:rPr>
              <a:t>“</a:t>
            </a:r>
            <a:endParaRPr lang="de-DE" sz="1400" spc="-1" dirty="0">
              <a:solidFill>
                <a:schemeClr val="bg2"/>
              </a:solidFill>
              <a:latin typeface="Arial"/>
            </a:endParaRPr>
          </a:p>
          <a:p>
            <a:pPr marL="457200" indent="-457200">
              <a:lnSpc>
                <a:spcPct val="100000"/>
              </a:lnSpc>
              <a:spcBef>
                <a:spcPts val="266"/>
              </a:spcBef>
              <a:spcAft>
                <a:spcPts val="1599"/>
              </a:spcAft>
              <a:buClr>
                <a:srgbClr val="000000"/>
              </a:buClr>
              <a:buFont typeface="Arial"/>
              <a:buAutoNum type="arabicPeriod" startAt="4"/>
            </a:pPr>
            <a:endParaRPr lang="en-US" sz="1400" b="0" strike="noStrike" spc="-1" dirty="0">
              <a:latin typeface="Arial"/>
            </a:endParaRPr>
          </a:p>
        </p:txBody>
      </p:sp>
      <p:pic>
        <p:nvPicPr>
          <p:cNvPr id="3" name="Picture 2" descr="Qr code&#10;&#10;Description automatically generated with medium confidence">
            <a:extLst>
              <a:ext uri="{FF2B5EF4-FFF2-40B4-BE49-F238E27FC236}">
                <a16:creationId xmlns:a16="http://schemas.microsoft.com/office/drawing/2014/main" id="{6F7158B4-D7F0-BE14-FF64-26272E4986A8}"/>
              </a:ext>
            </a:extLst>
          </p:cNvPr>
          <p:cNvPicPr>
            <a:picLocks noChangeAspect="1"/>
          </p:cNvPicPr>
          <p:nvPr/>
        </p:nvPicPr>
        <p:blipFill rotWithShape="1">
          <a:blip r:embed="rId3">
            <a:extLst>
              <a:ext uri="{28A0092B-C50C-407E-A947-70E740481C1C}">
                <a14:useLocalDpi xmlns:a14="http://schemas.microsoft.com/office/drawing/2010/main" val="0"/>
              </a:ext>
            </a:extLst>
          </a:blip>
          <a:srcRect l="1602" t="4235" r="1818"/>
          <a:stretch/>
        </p:blipFill>
        <p:spPr>
          <a:xfrm>
            <a:off x="3561425" y="3859288"/>
            <a:ext cx="5069149" cy="2841796"/>
          </a:xfrm>
          <a:prstGeom prst="rect">
            <a:avLst/>
          </a:prstGeom>
        </p:spPr>
      </p:pic>
      <p:pic>
        <p:nvPicPr>
          <p:cNvPr id="2" name="Picture 1" descr="Qr code&#10;&#10;Description automatically generated with medium confidence">
            <a:extLst>
              <a:ext uri="{FF2B5EF4-FFF2-40B4-BE49-F238E27FC236}">
                <a16:creationId xmlns:a16="http://schemas.microsoft.com/office/drawing/2014/main" id="{FF883880-C616-7116-0BC9-B13CDF10FAC1}"/>
              </a:ext>
            </a:extLst>
          </p:cNvPr>
          <p:cNvPicPr>
            <a:picLocks noChangeAspect="1"/>
          </p:cNvPicPr>
          <p:nvPr/>
        </p:nvPicPr>
        <p:blipFill rotWithShape="1">
          <a:blip r:embed="rId3">
            <a:extLst>
              <a:ext uri="{28A0092B-C50C-407E-A947-70E740481C1C}">
                <a14:useLocalDpi xmlns:a14="http://schemas.microsoft.com/office/drawing/2010/main" val="0"/>
              </a:ext>
            </a:extLst>
          </a:blip>
          <a:srcRect l="50340" t="4235" r="1818" b="48761"/>
          <a:stretch/>
        </p:blipFill>
        <p:spPr>
          <a:xfrm>
            <a:off x="7964054" y="1155212"/>
            <a:ext cx="2511057" cy="1394813"/>
          </a:xfrm>
          <a:prstGeom prst="rect">
            <a:avLst/>
          </a:prstGeom>
        </p:spPr>
      </p:pic>
    </p:spTree>
    <p:extLst>
      <p:ext uri="{BB962C8B-B14F-4D97-AF65-F5344CB8AC3E}">
        <p14:creationId xmlns:p14="http://schemas.microsoft.com/office/powerpoint/2010/main" val="2011570706"/>
      </p:ext>
    </p:extLst>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fill="hold" nodeType="with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148">
                                            <p:txEl>
                                              <p:pRg st="1" end="1"/>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14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148">
                                            <p:txEl>
                                              <p:pRg st="3" end="3"/>
                                            </p:txEl>
                                          </p:spTgt>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14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624240" y="357840"/>
            <a:ext cx="10366560" cy="690840"/>
          </a:xfrm>
          <a:prstGeom prst="rect">
            <a:avLst/>
          </a:prstGeom>
          <a:noFill/>
          <a:ln w="0">
            <a:noFill/>
          </a:ln>
        </p:spPr>
        <p:txBody>
          <a:bodyPr lIns="0" tIns="0" rIns="0" bIns="0" anchor="t">
            <a:noAutofit/>
          </a:bodyPr>
          <a:lstStyle/>
          <a:p>
            <a:pPr>
              <a:lnSpc>
                <a:spcPct val="85000"/>
              </a:lnSpc>
              <a:buNone/>
            </a:pPr>
            <a:r>
              <a:rPr lang="de-DE" sz="3200" b="0" strike="noStrike" spc="-1">
                <a:solidFill>
                  <a:srgbClr val="00B050"/>
                </a:solidFill>
                <a:latin typeface="Arial Narrow"/>
              </a:rPr>
              <a:t>How to get it?</a:t>
            </a:r>
            <a:endParaRPr lang="en-US" sz="3200" b="0" strike="noStrike" spc="-1">
              <a:latin typeface="Arial"/>
            </a:endParaRPr>
          </a:p>
        </p:txBody>
      </p:sp>
      <p:sp>
        <p:nvSpPr>
          <p:cNvPr id="150" name="PlaceHolder 2"/>
          <p:cNvSpPr>
            <a:spLocks noGrp="1"/>
          </p:cNvSpPr>
          <p:nvPr>
            <p:ph/>
          </p:nvPr>
        </p:nvSpPr>
        <p:spPr>
          <a:xfrm>
            <a:off x="624240" y="1198440"/>
            <a:ext cx="10366560" cy="5110560"/>
          </a:xfrm>
          <a:prstGeom prst="rect">
            <a:avLst/>
          </a:prstGeom>
          <a:noFill/>
          <a:ln w="0">
            <a:noFill/>
          </a:ln>
        </p:spPr>
        <p:txBody>
          <a:bodyPr lIns="0" tIns="0" rIns="0" bIns="0" anchor="t">
            <a:noAutofit/>
          </a:bodyPr>
          <a:lstStyle/>
          <a:p>
            <a:pPr algn="ctr">
              <a:lnSpc>
                <a:spcPct val="100000"/>
              </a:lnSpc>
              <a:spcBef>
                <a:spcPts val="266"/>
              </a:spcBef>
              <a:spcAft>
                <a:spcPts val="1599"/>
              </a:spcAft>
              <a:buNone/>
              <a:tabLst>
                <a:tab pos="0" algn="l"/>
              </a:tabLst>
            </a:pPr>
            <a:r>
              <a:rPr lang="en-US" sz="2800" b="0" strike="noStrike" spc="-1">
                <a:solidFill>
                  <a:srgbClr val="000000"/>
                </a:solidFill>
                <a:latin typeface="Arial"/>
              </a:rPr>
              <a:t>The project can be found on Github on the Software and Service team's organization account</a:t>
            </a:r>
            <a:endParaRPr lang="en-US" sz="2800" b="0" strike="noStrike" spc="-1">
              <a:latin typeface="Arial"/>
            </a:endParaRPr>
          </a:p>
          <a:p>
            <a:pPr algn="ctr">
              <a:lnSpc>
                <a:spcPct val="100000"/>
              </a:lnSpc>
              <a:spcBef>
                <a:spcPts val="266"/>
              </a:spcBef>
              <a:spcAft>
                <a:spcPts val="1599"/>
              </a:spcAft>
              <a:buNone/>
              <a:tabLst>
                <a:tab pos="0" algn="l"/>
              </a:tabLst>
            </a:pPr>
            <a:r>
              <a:rPr lang="de-DE" sz="2800" b="0" strike="noStrike" spc="-1">
                <a:solidFill>
                  <a:srgbClr val="00B050"/>
                </a:solidFill>
                <a:latin typeface="Arial"/>
              </a:rPr>
              <a:t>https://github.com/Software-and-Services/tuxpipes</a:t>
            </a:r>
            <a:endParaRPr lang="en-US" sz="2800" b="0" strike="noStrike" spc="-1">
              <a:latin typeface="Arial"/>
            </a:endParaRPr>
          </a:p>
        </p:txBody>
      </p:sp>
      <p:pic>
        <p:nvPicPr>
          <p:cNvPr id="151" name="Picture 3"/>
          <p:cNvPicPr/>
          <p:nvPr/>
        </p:nvPicPr>
        <p:blipFill>
          <a:blip r:embed="rId3"/>
          <a:stretch/>
        </p:blipFill>
        <p:spPr>
          <a:xfrm>
            <a:off x="2947320" y="2880720"/>
            <a:ext cx="5720400" cy="342828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 presetClass="entr" fill="hold" nodeType="withEffect">
                                  <p:stCondLst>
                                    <p:cond delay="0"/>
                                  </p:stCondLst>
                                  <p:childTnLst>
                                    <p:set>
                                      <p:cBhvr>
                                        <p:cTn id="6"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68748"/>
      </a:dk2>
      <a:lt2>
        <a:srgbClr val="4273B8"/>
      </a:lt2>
      <a:accent1>
        <a:srgbClr val="41C363"/>
      </a:accent1>
      <a:accent2>
        <a:srgbClr val="7DCEF1"/>
      </a:accent2>
      <a:accent3>
        <a:srgbClr val="FDB813"/>
      </a:accent3>
      <a:accent4>
        <a:srgbClr val="D2D2D2"/>
      </a:accent4>
      <a:accent5>
        <a:srgbClr val="919191"/>
      </a:accent5>
      <a:accent6>
        <a:srgbClr val="5F6369"/>
      </a:accent6>
      <a:hlink>
        <a:srgbClr val="41C363"/>
      </a:hlink>
      <a:folHlink>
        <a:srgbClr val="41C3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68748"/>
      </a:dk2>
      <a:lt2>
        <a:srgbClr val="4273B8"/>
      </a:lt2>
      <a:accent1>
        <a:srgbClr val="41C363"/>
      </a:accent1>
      <a:accent2>
        <a:srgbClr val="7DCEF1"/>
      </a:accent2>
      <a:accent3>
        <a:srgbClr val="FDB813"/>
      </a:accent3>
      <a:accent4>
        <a:srgbClr val="D2D2D2"/>
      </a:accent4>
      <a:accent5>
        <a:srgbClr val="919191"/>
      </a:accent5>
      <a:accent6>
        <a:srgbClr val="5F6369"/>
      </a:accent6>
      <a:hlink>
        <a:srgbClr val="41C363"/>
      </a:hlink>
      <a:folHlink>
        <a:srgbClr val="41C3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68748"/>
      </a:dk2>
      <a:lt2>
        <a:srgbClr val="4273B8"/>
      </a:lt2>
      <a:accent1>
        <a:srgbClr val="41C363"/>
      </a:accent1>
      <a:accent2>
        <a:srgbClr val="7DCEF1"/>
      </a:accent2>
      <a:accent3>
        <a:srgbClr val="FDB813"/>
      </a:accent3>
      <a:accent4>
        <a:srgbClr val="D2D2D2"/>
      </a:accent4>
      <a:accent5>
        <a:srgbClr val="919191"/>
      </a:accent5>
      <a:accent6>
        <a:srgbClr val="5F6369"/>
      </a:accent6>
      <a:hlink>
        <a:srgbClr val="41C363"/>
      </a:hlink>
      <a:folHlink>
        <a:srgbClr val="41C3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68748"/>
      </a:dk2>
      <a:lt2>
        <a:srgbClr val="4273B8"/>
      </a:lt2>
      <a:accent1>
        <a:srgbClr val="41C363"/>
      </a:accent1>
      <a:accent2>
        <a:srgbClr val="7DCEF1"/>
      </a:accent2>
      <a:accent3>
        <a:srgbClr val="FDB813"/>
      </a:accent3>
      <a:accent4>
        <a:srgbClr val="D2D2D2"/>
      </a:accent4>
      <a:accent5>
        <a:srgbClr val="919191"/>
      </a:accent5>
      <a:accent6>
        <a:srgbClr val="5F6369"/>
      </a:accent6>
      <a:hlink>
        <a:srgbClr val="41C363"/>
      </a:hlink>
      <a:folHlink>
        <a:srgbClr val="41C3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1408</Words>
  <Application>Microsoft Office PowerPoint</Application>
  <PresentationFormat>Widescreen</PresentationFormat>
  <Paragraphs>90</Paragraphs>
  <Slides>10</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10</vt:i4>
      </vt:variant>
    </vt:vector>
  </HeadingPairs>
  <TitlesOfParts>
    <vt:vector size="19" baseType="lpstr">
      <vt:lpstr>Arial</vt:lpstr>
      <vt:lpstr>Arial Narrow</vt:lpstr>
      <vt:lpstr>Courier New</vt:lpstr>
      <vt:lpstr>Symbol</vt:lpstr>
      <vt:lpstr>Times New Roman</vt:lpstr>
      <vt:lpstr>Wingdings</vt:lpstr>
      <vt:lpstr>Office Theme</vt:lpstr>
      <vt:lpstr>Office Theme</vt:lpstr>
      <vt:lpstr>Office Theme</vt:lpstr>
      <vt:lpstr>TuxPipes       michael.hierl@avnet.eu </vt:lpstr>
      <vt:lpstr>What is TuxPipes?</vt:lpstr>
      <vt:lpstr>How to use it? – commands </vt:lpstr>
      <vt:lpstr>How to use it? – Add a pipeline (example)</vt:lpstr>
      <vt:lpstr>How to use it? – Run a pipeline</vt:lpstr>
      <vt:lpstr>Example – tutorial.sh</vt:lpstr>
      <vt:lpstr>Example – tutorial.sh</vt:lpstr>
      <vt:lpstr>Example – tutorial.sh</vt:lpstr>
      <vt:lpstr>How to get it?</vt:lpstr>
      <vt:lpstr>Future plans?</vt:lpstr>
    </vt:vector>
  </TitlesOfParts>
  <Company>Avnet,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Roeder, Michael (Avnet Silica)</dc:creator>
  <dc:description/>
  <cp:lastModifiedBy>Hierl, Michael (Avnet Silica)</cp:lastModifiedBy>
  <cp:revision>141</cp:revision>
  <dcterms:created xsi:type="dcterms:W3CDTF">2021-11-16T10:11:57Z</dcterms:created>
  <dcterms:modified xsi:type="dcterms:W3CDTF">2023-02-20T08:24:51Z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0x0101008D605BCFE634E94B858F9B58C900E07F</vt:lpwstr>
  </property>
  <property fmtid="{D5CDD505-2E9C-101B-9397-08002B2CF9AE}" pid="3" name="Notes">
    <vt:i4>6</vt:i4>
  </property>
  <property fmtid="{D5CDD505-2E9C-101B-9397-08002B2CF9AE}" pid="4" name="PresentationFormat">
    <vt:lpwstr>Widescreen</vt:lpwstr>
  </property>
  <property fmtid="{D5CDD505-2E9C-101B-9397-08002B2CF9AE}" pid="5" name="Slides">
    <vt:i4>7</vt:i4>
  </property>
</Properties>
</file>